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3225" r:id="rId3"/>
    <p:sldId id="3221" r:id="rId4"/>
    <p:sldId id="3229" r:id="rId5"/>
    <p:sldId id="269" r:id="rId6"/>
    <p:sldId id="3222" r:id="rId7"/>
    <p:sldId id="476" r:id="rId8"/>
    <p:sldId id="3235" r:id="rId9"/>
    <p:sldId id="271" r:id="rId10"/>
    <p:sldId id="3231" r:id="rId11"/>
    <p:sldId id="323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3FAFB25-FA9D-44A3-BD77-3F7360912257}">
          <p14:sldIdLst>
            <p14:sldId id="256"/>
            <p14:sldId id="3225"/>
            <p14:sldId id="3221"/>
            <p14:sldId id="3229"/>
            <p14:sldId id="269"/>
            <p14:sldId id="3222"/>
            <p14:sldId id="476"/>
            <p14:sldId id="3235"/>
            <p14:sldId id="271"/>
          </p14:sldIdLst>
        </p14:section>
        <p14:section name="Appendix" id="{8BC26E31-5EFF-47C5-848B-CB19079EDD30}">
          <p14:sldIdLst>
            <p14:sldId id="3231"/>
            <p14:sldId id="323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1621"/>
    <a:srgbClr val="AEAEC0"/>
    <a:srgbClr val="842E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644B43-0C74-4F8A-B83E-5CE707460E83}" v="670" dt="2019-06-30T06:32:36.736"/>
    <p1510:client id="{F4B69597-8B7C-4ABE-95C3-8CC17D1FA91F}" v="2" dt="2019-06-30T07:12:49.7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86192" autoAdjust="0"/>
  </p:normalViewPr>
  <p:slideViewPr>
    <p:cSldViewPr snapToGrid="0">
      <p:cViewPr varScale="1">
        <p:scale>
          <a:sx n="111" d="100"/>
          <a:sy n="111" d="100"/>
        </p:scale>
        <p:origin x="138" y="6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le, Phillip" userId="1173c3ae-b8d7-4f0e-aa35-7d843245c30c" providerId="ADAL" clId="{E4644B43-0C74-4F8A-B83E-5CE707460E83}"/>
    <pc:docChg chg="undo custSel mod addSld delSld modSld sldOrd addSection delSection modSection">
      <pc:chgData name="Hale, Phillip" userId="1173c3ae-b8d7-4f0e-aa35-7d843245c30c" providerId="ADAL" clId="{E4644B43-0C74-4F8A-B83E-5CE707460E83}" dt="2019-06-30T06:32:38.741" v="8066" actId="6549"/>
      <pc:docMkLst>
        <pc:docMk/>
      </pc:docMkLst>
      <pc:sldChg chg="addSp delSp modSp mod setBg modNotesTx">
        <pc:chgData name="Hale, Phillip" userId="1173c3ae-b8d7-4f0e-aa35-7d843245c30c" providerId="ADAL" clId="{E4644B43-0C74-4F8A-B83E-5CE707460E83}" dt="2019-06-30T06:02:38.168" v="4847" actId="20577"/>
        <pc:sldMkLst>
          <pc:docMk/>
          <pc:sldMk cId="1279423194" sldId="256"/>
        </pc:sldMkLst>
        <pc:spChg chg="mod">
          <ac:chgData name="Hale, Phillip" userId="1173c3ae-b8d7-4f0e-aa35-7d843245c30c" providerId="ADAL" clId="{E4644B43-0C74-4F8A-B83E-5CE707460E83}" dt="2019-06-30T06:00:20.340" v="4559" actId="20577"/>
          <ac:spMkLst>
            <pc:docMk/>
            <pc:sldMk cId="1279423194" sldId="256"/>
            <ac:spMk id="2" creationId="{0CC9C970-A2F3-40BD-A2CA-2920D6F8EE52}"/>
          </ac:spMkLst>
        </pc:spChg>
        <pc:spChg chg="mod">
          <ac:chgData name="Hale, Phillip" userId="1173c3ae-b8d7-4f0e-aa35-7d843245c30c" providerId="ADAL" clId="{E4644B43-0C74-4F8A-B83E-5CE707460E83}" dt="2019-06-30T03:01:07.373" v="1134" actId="26606"/>
          <ac:spMkLst>
            <pc:docMk/>
            <pc:sldMk cId="1279423194" sldId="256"/>
            <ac:spMk id="3" creationId="{B4D6F837-3359-40F1-8967-37D2856E6FCA}"/>
          </ac:spMkLst>
        </pc:spChg>
        <pc:spChg chg="add mod">
          <ac:chgData name="Hale, Phillip" userId="1173c3ae-b8d7-4f0e-aa35-7d843245c30c" providerId="ADAL" clId="{E4644B43-0C74-4F8A-B83E-5CE707460E83}" dt="2019-06-30T04:51:57.203" v="2619" actId="207"/>
          <ac:spMkLst>
            <pc:docMk/>
            <pc:sldMk cId="1279423194" sldId="256"/>
            <ac:spMk id="21" creationId="{9847E116-465E-4324-854B-A6FBF0732368}"/>
          </ac:spMkLst>
        </pc:spChg>
        <pc:spChg chg="add del">
          <ac:chgData name="Hale, Phillip" userId="1173c3ae-b8d7-4f0e-aa35-7d843245c30c" providerId="ADAL" clId="{E4644B43-0C74-4F8A-B83E-5CE707460E83}" dt="2019-06-30T03:01:05.150" v="1130" actId="26606"/>
          <ac:spMkLst>
            <pc:docMk/>
            <pc:sldMk cId="1279423194" sldId="256"/>
            <ac:spMk id="71" creationId="{0AB225BA-7412-4605-8E8D-5AED2BF56A11}"/>
          </ac:spMkLst>
        </pc:spChg>
        <pc:spChg chg="add del">
          <ac:chgData name="Hale, Phillip" userId="1173c3ae-b8d7-4f0e-aa35-7d843245c30c" providerId="ADAL" clId="{E4644B43-0C74-4F8A-B83E-5CE707460E83}" dt="2019-06-30T03:00:21.361" v="1127" actId="26606"/>
          <ac:spMkLst>
            <pc:docMk/>
            <pc:sldMk cId="1279423194" sldId="256"/>
            <ac:spMk id="73" creationId="{E20EB187-900F-4AF5-813B-101456D9FD39}"/>
          </ac:spMkLst>
        </pc:spChg>
        <pc:spChg chg="add del">
          <ac:chgData name="Hale, Phillip" userId="1173c3ae-b8d7-4f0e-aa35-7d843245c30c" providerId="ADAL" clId="{E4644B43-0C74-4F8A-B83E-5CE707460E83}" dt="2019-06-30T03:01:05.150" v="1130" actId="26606"/>
          <ac:spMkLst>
            <pc:docMk/>
            <pc:sldMk cId="1279423194" sldId="256"/>
            <ac:spMk id="75" creationId="{5E0D6276-8D53-4DDA-A15A-90E0831F6D61}"/>
          </ac:spMkLst>
        </pc:spChg>
        <pc:spChg chg="add del">
          <ac:chgData name="Hale, Phillip" userId="1173c3ae-b8d7-4f0e-aa35-7d843245c30c" providerId="ADAL" clId="{E4644B43-0C74-4F8A-B83E-5CE707460E83}" dt="2019-06-30T03:01:05.150" v="1130" actId="26606"/>
          <ac:spMkLst>
            <pc:docMk/>
            <pc:sldMk cId="1279423194" sldId="256"/>
            <ac:spMk id="77" creationId="{00C150C7-96FB-4EB9-BDF9-212535A6089F}"/>
          </ac:spMkLst>
        </pc:spChg>
        <pc:spChg chg="add del">
          <ac:chgData name="Hale, Phillip" userId="1173c3ae-b8d7-4f0e-aa35-7d843245c30c" providerId="ADAL" clId="{E4644B43-0C74-4F8A-B83E-5CE707460E83}" dt="2019-06-30T03:00:03.996" v="1118" actId="26606"/>
          <ac:spMkLst>
            <pc:docMk/>
            <pc:sldMk cId="1279423194" sldId="256"/>
            <ac:spMk id="142" creationId="{7DD3F227-0B82-4DA2-96AB-406CC7D1F3EA}"/>
          </ac:spMkLst>
        </pc:spChg>
        <pc:spChg chg="add del">
          <ac:chgData name="Hale, Phillip" userId="1173c3ae-b8d7-4f0e-aa35-7d843245c30c" providerId="ADAL" clId="{E4644B43-0C74-4F8A-B83E-5CE707460E83}" dt="2019-06-30T03:00:03.996" v="1118" actId="26606"/>
          <ac:spMkLst>
            <pc:docMk/>
            <pc:sldMk cId="1279423194" sldId="256"/>
            <ac:spMk id="144" creationId="{E80A7608-824D-4328-8DB4-885C429AF45C}"/>
          </ac:spMkLst>
        </pc:spChg>
        <pc:spChg chg="add del">
          <ac:chgData name="Hale, Phillip" userId="1173c3ae-b8d7-4f0e-aa35-7d843245c30c" providerId="ADAL" clId="{E4644B43-0C74-4F8A-B83E-5CE707460E83}" dt="2019-06-30T03:01:05.150" v="1130" actId="26606"/>
          <ac:spMkLst>
            <pc:docMk/>
            <pc:sldMk cId="1279423194" sldId="256"/>
            <ac:spMk id="1028" creationId="{604BB9CD-970D-4FE5-B4E3-D651735BF4FE}"/>
          </ac:spMkLst>
        </pc:spChg>
        <pc:spChg chg="add del">
          <ac:chgData name="Hale, Phillip" userId="1173c3ae-b8d7-4f0e-aa35-7d843245c30c" providerId="ADAL" clId="{E4644B43-0C74-4F8A-B83E-5CE707460E83}" dt="2019-06-30T03:01:07.373" v="1134" actId="26606"/>
          <ac:spMkLst>
            <pc:docMk/>
            <pc:sldMk cId="1279423194" sldId="256"/>
            <ac:spMk id="1029" creationId="{71B2258F-86CA-4D4D-8270-BC05FCDEBFB3}"/>
          </ac:spMkLst>
        </pc:spChg>
        <pc:spChg chg="add del">
          <ac:chgData name="Hale, Phillip" userId="1173c3ae-b8d7-4f0e-aa35-7d843245c30c" providerId="ADAL" clId="{E4644B43-0C74-4F8A-B83E-5CE707460E83}" dt="2019-06-30T03:00:07.640" v="1120" actId="26606"/>
          <ac:spMkLst>
            <pc:docMk/>
            <pc:sldMk cId="1279423194" sldId="256"/>
            <ac:spMk id="1035" creationId="{E20EB187-900F-4AF5-813B-101456D9FD39}"/>
          </ac:spMkLst>
        </pc:spChg>
        <pc:spChg chg="add del">
          <ac:chgData name="Hale, Phillip" userId="1173c3ae-b8d7-4f0e-aa35-7d843245c30c" providerId="ADAL" clId="{E4644B43-0C74-4F8A-B83E-5CE707460E83}" dt="2019-06-30T03:00:16.903" v="1122" actId="26606"/>
          <ac:spMkLst>
            <pc:docMk/>
            <pc:sldMk cId="1279423194" sldId="256"/>
            <ac:spMk id="1038" creationId="{7DD3F227-0B82-4DA2-96AB-406CC7D1F3EA}"/>
          </ac:spMkLst>
        </pc:spChg>
        <pc:spChg chg="add del">
          <ac:chgData name="Hale, Phillip" userId="1173c3ae-b8d7-4f0e-aa35-7d843245c30c" providerId="ADAL" clId="{E4644B43-0C74-4F8A-B83E-5CE707460E83}" dt="2019-06-30T03:00:16.903" v="1122" actId="26606"/>
          <ac:spMkLst>
            <pc:docMk/>
            <pc:sldMk cId="1279423194" sldId="256"/>
            <ac:spMk id="1039" creationId="{E80A7608-824D-4328-8DB4-885C429AF45C}"/>
          </ac:spMkLst>
        </pc:spChg>
        <pc:spChg chg="add del">
          <ac:chgData name="Hale, Phillip" userId="1173c3ae-b8d7-4f0e-aa35-7d843245c30c" providerId="ADAL" clId="{E4644B43-0C74-4F8A-B83E-5CE707460E83}" dt="2019-06-30T03:00:19.378" v="1124" actId="26606"/>
          <ac:spMkLst>
            <pc:docMk/>
            <pc:sldMk cId="1279423194" sldId="256"/>
            <ac:spMk id="1041" creationId="{71B2258F-86CA-4D4D-8270-BC05FCDEBFB3}"/>
          </ac:spMkLst>
        </pc:spChg>
        <pc:spChg chg="add del">
          <ac:chgData name="Hale, Phillip" userId="1173c3ae-b8d7-4f0e-aa35-7d843245c30c" providerId="ADAL" clId="{E4644B43-0C74-4F8A-B83E-5CE707460E83}" dt="2019-06-30T03:00:21.322" v="1126" actId="26606"/>
          <ac:spMkLst>
            <pc:docMk/>
            <pc:sldMk cId="1279423194" sldId="256"/>
            <ac:spMk id="1043" creationId="{E20EB187-900F-4AF5-813B-101456D9FD39}"/>
          </ac:spMkLst>
        </pc:spChg>
        <pc:picChg chg="mod">
          <ac:chgData name="Hale, Phillip" userId="1173c3ae-b8d7-4f0e-aa35-7d843245c30c" providerId="ADAL" clId="{E4644B43-0C74-4F8A-B83E-5CE707460E83}" dt="2019-06-30T03:01:07.373" v="1134" actId="26606"/>
          <ac:picMkLst>
            <pc:docMk/>
            <pc:sldMk cId="1279423194" sldId="256"/>
            <ac:picMk id="1026" creationId="{8D1375C5-A429-40B8-9B8F-5DEC774602E6}"/>
          </ac:picMkLst>
        </pc:picChg>
        <pc:cxnChg chg="add del">
          <ac:chgData name="Hale, Phillip" userId="1173c3ae-b8d7-4f0e-aa35-7d843245c30c" providerId="ADAL" clId="{E4644B43-0C74-4F8A-B83E-5CE707460E83}" dt="2019-06-30T03:00:21.361" v="1127" actId="26606"/>
          <ac:cxnSpMkLst>
            <pc:docMk/>
            <pc:sldMk cId="1279423194" sldId="256"/>
            <ac:cxnSpMk id="1033" creationId="{624D17C8-E9C2-48A4-AA36-D7048A6CCC41}"/>
          </ac:cxnSpMkLst>
        </pc:cxnChg>
        <pc:cxnChg chg="add del">
          <ac:chgData name="Hale, Phillip" userId="1173c3ae-b8d7-4f0e-aa35-7d843245c30c" providerId="ADAL" clId="{E4644B43-0C74-4F8A-B83E-5CE707460E83}" dt="2019-06-30T03:00:07.640" v="1120" actId="26606"/>
          <ac:cxnSpMkLst>
            <pc:docMk/>
            <pc:sldMk cId="1279423194" sldId="256"/>
            <ac:cxnSpMk id="1036" creationId="{624D17C8-E9C2-48A4-AA36-D7048A6CCC41}"/>
          </ac:cxnSpMkLst>
        </pc:cxnChg>
        <pc:cxnChg chg="add del">
          <ac:chgData name="Hale, Phillip" userId="1173c3ae-b8d7-4f0e-aa35-7d843245c30c" providerId="ADAL" clId="{E4644B43-0C74-4F8A-B83E-5CE707460E83}" dt="2019-06-30T03:00:21.322" v="1126" actId="26606"/>
          <ac:cxnSpMkLst>
            <pc:docMk/>
            <pc:sldMk cId="1279423194" sldId="256"/>
            <ac:cxnSpMk id="1044" creationId="{624D17C8-E9C2-48A4-AA36-D7048A6CCC41}"/>
          </ac:cxnSpMkLst>
        </pc:cxnChg>
      </pc:sldChg>
      <pc:sldChg chg="addSp delSp modSp del">
        <pc:chgData name="Hale, Phillip" userId="1173c3ae-b8d7-4f0e-aa35-7d843245c30c" providerId="ADAL" clId="{E4644B43-0C74-4F8A-B83E-5CE707460E83}" dt="2019-06-30T03:13:13.647" v="1254" actId="47"/>
        <pc:sldMkLst>
          <pc:docMk/>
          <pc:sldMk cId="3693679756" sldId="257"/>
        </pc:sldMkLst>
        <pc:spChg chg="del mod">
          <ac:chgData name="Hale, Phillip" userId="1173c3ae-b8d7-4f0e-aa35-7d843245c30c" providerId="ADAL" clId="{E4644B43-0C74-4F8A-B83E-5CE707460E83}" dt="2019-06-30T00:13:37.368" v="3" actId="478"/>
          <ac:spMkLst>
            <pc:docMk/>
            <pc:sldMk cId="3693679756" sldId="257"/>
            <ac:spMk id="2" creationId="{DBA0EA1D-B3F8-42CE-AB2C-7E637B4C2608}"/>
          </ac:spMkLst>
        </pc:spChg>
        <pc:spChg chg="mod">
          <ac:chgData name="Hale, Phillip" userId="1173c3ae-b8d7-4f0e-aa35-7d843245c30c" providerId="ADAL" clId="{E4644B43-0C74-4F8A-B83E-5CE707460E83}" dt="2019-06-30T03:12:56.842" v="1253" actId="6549"/>
          <ac:spMkLst>
            <pc:docMk/>
            <pc:sldMk cId="3693679756" sldId="257"/>
            <ac:spMk id="3" creationId="{8DF1B227-079D-4274-8719-93860DBDE6F8}"/>
          </ac:spMkLst>
        </pc:spChg>
        <pc:spChg chg="add del mod">
          <ac:chgData name="Hale, Phillip" userId="1173c3ae-b8d7-4f0e-aa35-7d843245c30c" providerId="ADAL" clId="{E4644B43-0C74-4F8A-B83E-5CE707460E83}" dt="2019-06-30T03:12:47.022" v="1249" actId="478"/>
          <ac:spMkLst>
            <pc:docMk/>
            <pc:sldMk cId="3693679756" sldId="257"/>
            <ac:spMk id="7" creationId="{EF7F46F1-DDC8-4572-A460-518468540228}"/>
          </ac:spMkLst>
        </pc:spChg>
        <pc:spChg chg="add mod">
          <ac:chgData name="Hale, Phillip" userId="1173c3ae-b8d7-4f0e-aa35-7d843245c30c" providerId="ADAL" clId="{E4644B43-0C74-4F8A-B83E-5CE707460E83}" dt="2019-06-30T00:14:40.138" v="18" actId="1076"/>
          <ac:spMkLst>
            <pc:docMk/>
            <pc:sldMk cId="3693679756" sldId="257"/>
            <ac:spMk id="8" creationId="{CAC27B2C-EB18-445B-84E3-8E135C836BAB}"/>
          </ac:spMkLst>
        </pc:spChg>
        <pc:picChg chg="add del mod">
          <ac:chgData name="Hale, Phillip" userId="1173c3ae-b8d7-4f0e-aa35-7d843245c30c" providerId="ADAL" clId="{E4644B43-0C74-4F8A-B83E-5CE707460E83}" dt="2019-06-30T03:12:50.444" v="1251" actId="478"/>
          <ac:picMkLst>
            <pc:docMk/>
            <pc:sldMk cId="3693679756" sldId="257"/>
            <ac:picMk id="4" creationId="{29BC2C0B-9DEF-4833-A9A9-9AC50B5A381D}"/>
          </ac:picMkLst>
        </pc:picChg>
      </pc:sldChg>
      <pc:sldChg chg="del">
        <pc:chgData name="Hale, Phillip" userId="1173c3ae-b8d7-4f0e-aa35-7d843245c30c" providerId="ADAL" clId="{E4644B43-0C74-4F8A-B83E-5CE707460E83}" dt="2019-06-30T04:01:38.012" v="1891" actId="47"/>
        <pc:sldMkLst>
          <pc:docMk/>
          <pc:sldMk cId="845368691" sldId="259"/>
        </pc:sldMkLst>
      </pc:sldChg>
      <pc:sldChg chg="del">
        <pc:chgData name="Hale, Phillip" userId="1173c3ae-b8d7-4f0e-aa35-7d843245c30c" providerId="ADAL" clId="{E4644B43-0C74-4F8A-B83E-5CE707460E83}" dt="2019-06-30T05:53:33.096" v="4204" actId="47"/>
        <pc:sldMkLst>
          <pc:docMk/>
          <pc:sldMk cId="3630892582" sldId="260"/>
        </pc:sldMkLst>
      </pc:sldChg>
      <pc:sldChg chg="del">
        <pc:chgData name="Hale, Phillip" userId="1173c3ae-b8d7-4f0e-aa35-7d843245c30c" providerId="ADAL" clId="{E4644B43-0C74-4F8A-B83E-5CE707460E83}" dt="2019-06-30T05:53:33.096" v="4204" actId="47"/>
        <pc:sldMkLst>
          <pc:docMk/>
          <pc:sldMk cId="1777023403" sldId="263"/>
        </pc:sldMkLst>
      </pc:sldChg>
      <pc:sldChg chg="del">
        <pc:chgData name="Hale, Phillip" userId="1173c3ae-b8d7-4f0e-aa35-7d843245c30c" providerId="ADAL" clId="{E4644B43-0C74-4F8A-B83E-5CE707460E83}" dt="2019-06-30T05:53:33.096" v="4204" actId="47"/>
        <pc:sldMkLst>
          <pc:docMk/>
          <pc:sldMk cId="1029493501" sldId="264"/>
        </pc:sldMkLst>
      </pc:sldChg>
      <pc:sldChg chg="del">
        <pc:chgData name="Hale, Phillip" userId="1173c3ae-b8d7-4f0e-aa35-7d843245c30c" providerId="ADAL" clId="{E4644B43-0C74-4F8A-B83E-5CE707460E83}" dt="2019-06-30T05:53:33.096" v="4204" actId="47"/>
        <pc:sldMkLst>
          <pc:docMk/>
          <pc:sldMk cId="551426724" sldId="265"/>
        </pc:sldMkLst>
      </pc:sldChg>
      <pc:sldChg chg="del">
        <pc:chgData name="Hale, Phillip" userId="1173c3ae-b8d7-4f0e-aa35-7d843245c30c" providerId="ADAL" clId="{E4644B43-0C74-4F8A-B83E-5CE707460E83}" dt="2019-06-30T05:45:33.223" v="3268" actId="47"/>
        <pc:sldMkLst>
          <pc:docMk/>
          <pc:sldMk cId="2875169564" sldId="266"/>
        </pc:sldMkLst>
      </pc:sldChg>
      <pc:sldChg chg="del">
        <pc:chgData name="Hale, Phillip" userId="1173c3ae-b8d7-4f0e-aa35-7d843245c30c" providerId="ADAL" clId="{E4644B43-0C74-4F8A-B83E-5CE707460E83}" dt="2019-06-30T05:45:33.540" v="3269" actId="47"/>
        <pc:sldMkLst>
          <pc:docMk/>
          <pc:sldMk cId="3405017203" sldId="267"/>
        </pc:sldMkLst>
      </pc:sldChg>
      <pc:sldChg chg="add del">
        <pc:chgData name="Hale, Phillip" userId="1173c3ae-b8d7-4f0e-aa35-7d843245c30c" providerId="ADAL" clId="{E4644B43-0C74-4F8A-B83E-5CE707460E83}" dt="2019-06-30T00:14:48.451" v="22" actId="47"/>
        <pc:sldMkLst>
          <pc:docMk/>
          <pc:sldMk cId="2732352888" sldId="268"/>
        </pc:sldMkLst>
      </pc:sldChg>
      <pc:sldChg chg="addSp delSp modSp add del mod setBg setClrOvrMap">
        <pc:chgData name="Hale, Phillip" userId="1173c3ae-b8d7-4f0e-aa35-7d843245c30c" providerId="ADAL" clId="{E4644B43-0C74-4F8A-B83E-5CE707460E83}" dt="2019-06-30T03:13:14.105" v="1255" actId="47"/>
        <pc:sldMkLst>
          <pc:docMk/>
          <pc:sldMk cId="3001009724" sldId="268"/>
        </pc:sldMkLst>
        <pc:spChg chg="mod">
          <ac:chgData name="Hale, Phillip" userId="1173c3ae-b8d7-4f0e-aa35-7d843245c30c" providerId="ADAL" clId="{E4644B43-0C74-4F8A-B83E-5CE707460E83}" dt="2019-06-30T00:33:53.944" v="79" actId="6549"/>
          <ac:spMkLst>
            <pc:docMk/>
            <pc:sldMk cId="3001009724" sldId="268"/>
            <ac:spMk id="2" creationId="{D93E046B-BFE1-4122-BD86-048E52FDC399}"/>
          </ac:spMkLst>
        </pc:spChg>
        <pc:spChg chg="mod">
          <ac:chgData name="Hale, Phillip" userId="1173c3ae-b8d7-4f0e-aa35-7d843245c30c" providerId="ADAL" clId="{E4644B43-0C74-4F8A-B83E-5CE707460E83}" dt="2019-06-30T00:16:24.934" v="42" actId="26606"/>
          <ac:spMkLst>
            <pc:docMk/>
            <pc:sldMk cId="3001009724" sldId="268"/>
            <ac:spMk id="3" creationId="{41BE33B3-E537-443C-B1FC-237D0B30432E}"/>
          </ac:spMkLst>
        </pc:spChg>
        <pc:spChg chg="add del">
          <ac:chgData name="Hale, Phillip" userId="1173c3ae-b8d7-4f0e-aa35-7d843245c30c" providerId="ADAL" clId="{E4644B43-0C74-4F8A-B83E-5CE707460E83}" dt="2019-06-30T00:15:34.204" v="33" actId="26606"/>
          <ac:spMkLst>
            <pc:docMk/>
            <pc:sldMk cId="3001009724" sldId="268"/>
            <ac:spMk id="9" creationId="{C5E6CFF1-2F42-4E10-9A97-F116F46F53FE}"/>
          </ac:spMkLst>
        </pc:spChg>
        <pc:spChg chg="add del">
          <ac:chgData name="Hale, Phillip" userId="1173c3ae-b8d7-4f0e-aa35-7d843245c30c" providerId="ADAL" clId="{E4644B43-0C74-4F8A-B83E-5CE707460E83}" dt="2019-06-30T00:15:47.993" v="36" actId="26606"/>
          <ac:spMkLst>
            <pc:docMk/>
            <pc:sldMk cId="3001009724" sldId="268"/>
            <ac:spMk id="16" creationId="{C5E6CFF1-2F42-4E10-9A97-F116F46F53FE}"/>
          </ac:spMkLst>
        </pc:spChg>
        <pc:spChg chg="add mod">
          <ac:chgData name="Hale, Phillip" userId="1173c3ae-b8d7-4f0e-aa35-7d843245c30c" providerId="ADAL" clId="{E4644B43-0C74-4F8A-B83E-5CE707460E83}" dt="2019-06-30T00:18:07.481" v="50" actId="207"/>
          <ac:spMkLst>
            <pc:docMk/>
            <pc:sldMk cId="3001009724" sldId="268"/>
            <ac:spMk id="17" creationId="{237A649B-3F66-4EDB-A93E-036CACF826D3}"/>
          </ac:spMkLst>
        </pc:spChg>
        <pc:spChg chg="add del">
          <ac:chgData name="Hale, Phillip" userId="1173c3ae-b8d7-4f0e-aa35-7d843245c30c" providerId="ADAL" clId="{E4644B43-0C74-4F8A-B83E-5CE707460E83}" dt="2019-06-30T00:16:24.952" v="43" actId="26606"/>
          <ac:spMkLst>
            <pc:docMk/>
            <pc:sldMk cId="3001009724" sldId="268"/>
            <ac:spMk id="23" creationId="{C5E6CFF1-2F42-4E10-9A97-F116F46F53FE}"/>
          </ac:spMkLst>
        </pc:spChg>
        <pc:spChg chg="add del">
          <ac:chgData name="Hale, Phillip" userId="1173c3ae-b8d7-4f0e-aa35-7d843245c30c" providerId="ADAL" clId="{E4644B43-0C74-4F8A-B83E-5CE707460E83}" dt="2019-06-30T00:16:23.421" v="40" actId="26606"/>
          <ac:spMkLst>
            <pc:docMk/>
            <pc:sldMk cId="3001009724" sldId="268"/>
            <ac:spMk id="30" creationId="{C5E6CFF1-2F42-4E10-9A97-F116F46F53FE}"/>
          </ac:spMkLst>
        </pc:spChg>
        <pc:spChg chg="add del">
          <ac:chgData name="Hale, Phillip" userId="1173c3ae-b8d7-4f0e-aa35-7d843245c30c" providerId="ADAL" clId="{E4644B43-0C74-4F8A-B83E-5CE707460E83}" dt="2019-06-30T00:16:24.934" v="42" actId="26606"/>
          <ac:spMkLst>
            <pc:docMk/>
            <pc:sldMk cId="3001009724" sldId="268"/>
            <ac:spMk id="34" creationId="{C5E6CFF1-2F42-4E10-9A97-F116F46F53FE}"/>
          </ac:spMkLst>
        </pc:spChg>
        <pc:spChg chg="add">
          <ac:chgData name="Hale, Phillip" userId="1173c3ae-b8d7-4f0e-aa35-7d843245c30c" providerId="ADAL" clId="{E4644B43-0C74-4F8A-B83E-5CE707460E83}" dt="2019-06-30T00:16:24.952" v="43" actId="26606"/>
          <ac:spMkLst>
            <pc:docMk/>
            <pc:sldMk cId="3001009724" sldId="268"/>
            <ac:spMk id="37" creationId="{C5E6CFF1-2F42-4E10-9A97-F116F46F53FE}"/>
          </ac:spMkLst>
        </pc:spChg>
        <pc:picChg chg="add ord">
          <ac:chgData name="Hale, Phillip" userId="1173c3ae-b8d7-4f0e-aa35-7d843245c30c" providerId="ADAL" clId="{E4644B43-0C74-4F8A-B83E-5CE707460E83}" dt="2019-06-30T00:15:01.323" v="25" actId="26606"/>
          <ac:picMkLst>
            <pc:docMk/>
            <pc:sldMk cId="3001009724" sldId="268"/>
            <ac:picMk id="4" creationId="{62968269-5315-4A10-B077-0EE7FCA1859F}"/>
          </ac:picMkLst>
        </pc:picChg>
        <pc:cxnChg chg="add del">
          <ac:chgData name="Hale, Phillip" userId="1173c3ae-b8d7-4f0e-aa35-7d843245c30c" providerId="ADAL" clId="{E4644B43-0C74-4F8A-B83E-5CE707460E83}" dt="2019-06-30T00:15:34.204" v="33" actId="26606"/>
          <ac:cxnSpMkLst>
            <pc:docMk/>
            <pc:sldMk cId="3001009724" sldId="268"/>
            <ac:cxnSpMk id="11" creationId="{67182200-4859-4C8D-BCBB-55B245C28BA3}"/>
          </ac:cxnSpMkLst>
        </pc:cxnChg>
        <pc:cxnChg chg="add del">
          <ac:chgData name="Hale, Phillip" userId="1173c3ae-b8d7-4f0e-aa35-7d843245c30c" providerId="ADAL" clId="{E4644B43-0C74-4F8A-B83E-5CE707460E83}" dt="2019-06-30T00:15:47.993" v="36" actId="26606"/>
          <ac:cxnSpMkLst>
            <pc:docMk/>
            <pc:sldMk cId="3001009724" sldId="268"/>
            <ac:cxnSpMk id="18" creationId="{96A8629B-8289-498B-939B-1CA0C106182C}"/>
          </ac:cxnSpMkLst>
        </pc:cxnChg>
        <pc:cxnChg chg="add del">
          <ac:chgData name="Hale, Phillip" userId="1173c3ae-b8d7-4f0e-aa35-7d843245c30c" providerId="ADAL" clId="{E4644B43-0C74-4F8A-B83E-5CE707460E83}" dt="2019-06-30T00:16:24.952" v="43" actId="26606"/>
          <ac:cxnSpMkLst>
            <pc:docMk/>
            <pc:sldMk cId="3001009724" sldId="268"/>
            <ac:cxnSpMk id="25" creationId="{96A8629B-8289-498B-939B-1CA0C106182C}"/>
          </ac:cxnSpMkLst>
        </pc:cxnChg>
        <pc:cxnChg chg="add del">
          <ac:chgData name="Hale, Phillip" userId="1173c3ae-b8d7-4f0e-aa35-7d843245c30c" providerId="ADAL" clId="{E4644B43-0C74-4F8A-B83E-5CE707460E83}" dt="2019-06-30T00:16:23.421" v="40" actId="26606"/>
          <ac:cxnSpMkLst>
            <pc:docMk/>
            <pc:sldMk cId="3001009724" sldId="268"/>
            <ac:cxnSpMk id="32" creationId="{96A8629B-8289-498B-939B-1CA0C106182C}"/>
          </ac:cxnSpMkLst>
        </pc:cxnChg>
        <pc:cxnChg chg="add del">
          <ac:chgData name="Hale, Phillip" userId="1173c3ae-b8d7-4f0e-aa35-7d843245c30c" providerId="ADAL" clId="{E4644B43-0C74-4F8A-B83E-5CE707460E83}" dt="2019-06-30T00:16:24.934" v="42" actId="26606"/>
          <ac:cxnSpMkLst>
            <pc:docMk/>
            <pc:sldMk cId="3001009724" sldId="268"/>
            <ac:cxnSpMk id="35" creationId="{67182200-4859-4C8D-BCBB-55B245C28BA3}"/>
          </ac:cxnSpMkLst>
        </pc:cxnChg>
        <pc:cxnChg chg="add">
          <ac:chgData name="Hale, Phillip" userId="1173c3ae-b8d7-4f0e-aa35-7d843245c30c" providerId="ADAL" clId="{E4644B43-0C74-4F8A-B83E-5CE707460E83}" dt="2019-06-30T00:16:24.952" v="43" actId="26606"/>
          <ac:cxnSpMkLst>
            <pc:docMk/>
            <pc:sldMk cId="3001009724" sldId="268"/>
            <ac:cxnSpMk id="38" creationId="{96A8629B-8289-498B-939B-1CA0C106182C}"/>
          </ac:cxnSpMkLst>
        </pc:cxnChg>
      </pc:sldChg>
      <pc:sldChg chg="addSp delSp modSp add mod ord setBg modNotesTx">
        <pc:chgData name="Hale, Phillip" userId="1173c3ae-b8d7-4f0e-aa35-7d843245c30c" providerId="ADAL" clId="{E4644B43-0C74-4F8A-B83E-5CE707460E83}" dt="2019-06-30T06:19:10.747" v="6716" actId="20577"/>
        <pc:sldMkLst>
          <pc:docMk/>
          <pc:sldMk cId="1833772487" sldId="269"/>
        </pc:sldMkLst>
        <pc:spChg chg="del mod">
          <ac:chgData name="Hale, Phillip" userId="1173c3ae-b8d7-4f0e-aa35-7d843245c30c" providerId="ADAL" clId="{E4644B43-0C74-4F8A-B83E-5CE707460E83}" dt="2019-06-30T03:30:06.490" v="1442" actId="478"/>
          <ac:spMkLst>
            <pc:docMk/>
            <pc:sldMk cId="1833772487" sldId="269"/>
            <ac:spMk id="2" creationId="{AA439D6A-3632-4439-9BF4-04148A5B818A}"/>
          </ac:spMkLst>
        </pc:spChg>
        <pc:spChg chg="del mod">
          <ac:chgData name="Hale, Phillip" userId="1173c3ae-b8d7-4f0e-aa35-7d843245c30c" providerId="ADAL" clId="{E4644B43-0C74-4F8A-B83E-5CE707460E83}" dt="2019-06-30T03:30:08.731" v="1443" actId="478"/>
          <ac:spMkLst>
            <pc:docMk/>
            <pc:sldMk cId="1833772487" sldId="269"/>
            <ac:spMk id="3" creationId="{82879664-E458-4705-A392-EB0EC6199D1C}"/>
          </ac:spMkLst>
        </pc:spChg>
        <pc:spChg chg="add del mod">
          <ac:chgData name="Hale, Phillip" userId="1173c3ae-b8d7-4f0e-aa35-7d843245c30c" providerId="ADAL" clId="{E4644B43-0C74-4F8A-B83E-5CE707460E83}" dt="2019-06-30T04:16:31.789" v="1897" actId="478"/>
          <ac:spMkLst>
            <pc:docMk/>
            <pc:sldMk cId="1833772487" sldId="269"/>
            <ac:spMk id="5" creationId="{4B188055-9C90-48E0-BFBC-EFF87114C8E0}"/>
          </ac:spMkLst>
        </pc:spChg>
        <pc:spChg chg="add del mod">
          <ac:chgData name="Hale, Phillip" userId="1173c3ae-b8d7-4f0e-aa35-7d843245c30c" providerId="ADAL" clId="{E4644B43-0C74-4F8A-B83E-5CE707460E83}" dt="2019-06-30T04:16:22.574" v="1894" actId="478"/>
          <ac:spMkLst>
            <pc:docMk/>
            <pc:sldMk cId="1833772487" sldId="269"/>
            <ac:spMk id="7" creationId="{A43DF299-9942-4342-8E4E-5EAD53701E8F}"/>
          </ac:spMkLst>
        </pc:spChg>
        <pc:spChg chg="add del mod">
          <ac:chgData name="Hale, Phillip" userId="1173c3ae-b8d7-4f0e-aa35-7d843245c30c" providerId="ADAL" clId="{E4644B43-0C74-4F8A-B83E-5CE707460E83}" dt="2019-06-30T03:32:39.466" v="1468" actId="478"/>
          <ac:spMkLst>
            <pc:docMk/>
            <pc:sldMk cId="1833772487" sldId="269"/>
            <ac:spMk id="8" creationId="{748E6B4F-A217-4ABF-9FD9-B9B0CD47AF06}"/>
          </ac:spMkLst>
        </pc:spChg>
        <pc:spChg chg="add del mod">
          <ac:chgData name="Hale, Phillip" userId="1173c3ae-b8d7-4f0e-aa35-7d843245c30c" providerId="ADAL" clId="{E4644B43-0C74-4F8A-B83E-5CE707460E83}" dt="2019-06-30T04:15:54.206" v="1893" actId="478"/>
          <ac:spMkLst>
            <pc:docMk/>
            <pc:sldMk cId="1833772487" sldId="269"/>
            <ac:spMk id="9" creationId="{B25C9BA7-7535-4BF9-BEF3-5DE2E7FFE59D}"/>
          </ac:spMkLst>
        </pc:spChg>
        <pc:spChg chg="add del mod">
          <ac:chgData name="Hale, Phillip" userId="1173c3ae-b8d7-4f0e-aa35-7d843245c30c" providerId="ADAL" clId="{E4644B43-0C74-4F8A-B83E-5CE707460E83}" dt="2019-06-30T04:18:04.671" v="2003" actId="478"/>
          <ac:spMkLst>
            <pc:docMk/>
            <pc:sldMk cId="1833772487" sldId="269"/>
            <ac:spMk id="13" creationId="{406BA19E-059B-4F99-B4EE-99E17C8CF392}"/>
          </ac:spMkLst>
        </pc:spChg>
        <pc:spChg chg="add mod">
          <ac:chgData name="Hale, Phillip" userId="1173c3ae-b8d7-4f0e-aa35-7d843245c30c" providerId="ADAL" clId="{E4644B43-0C74-4F8A-B83E-5CE707460E83}" dt="2019-06-30T04:17:38.625" v="1999" actId="6549"/>
          <ac:spMkLst>
            <pc:docMk/>
            <pc:sldMk cId="1833772487" sldId="269"/>
            <ac:spMk id="15" creationId="{CB564DAE-709E-4660-B31A-4F09710F6930}"/>
          </ac:spMkLst>
        </pc:spChg>
        <pc:spChg chg="add mod">
          <ac:chgData name="Hale, Phillip" userId="1173c3ae-b8d7-4f0e-aa35-7d843245c30c" providerId="ADAL" clId="{E4644B43-0C74-4F8A-B83E-5CE707460E83}" dt="2019-06-30T04:17:07.555" v="1919" actId="1076"/>
          <ac:spMkLst>
            <pc:docMk/>
            <pc:sldMk cId="1833772487" sldId="269"/>
            <ac:spMk id="16" creationId="{FBBF0E1A-83E3-44AD-9582-F079E183226C}"/>
          </ac:spMkLst>
        </pc:spChg>
        <pc:spChg chg="add mod">
          <ac:chgData name="Hale, Phillip" userId="1173c3ae-b8d7-4f0e-aa35-7d843245c30c" providerId="ADAL" clId="{E4644B43-0C74-4F8A-B83E-5CE707460E83}" dt="2019-06-30T06:19:06.468" v="6713" actId="20577"/>
          <ac:spMkLst>
            <pc:docMk/>
            <pc:sldMk cId="1833772487" sldId="269"/>
            <ac:spMk id="17" creationId="{BAC6E8E0-2E37-466F-BDBC-29869996DB3C}"/>
          </ac:spMkLst>
        </pc:spChg>
        <pc:graphicFrameChg chg="add del mod">
          <ac:chgData name="Hale, Phillip" userId="1173c3ae-b8d7-4f0e-aa35-7d843245c30c" providerId="ADAL" clId="{E4644B43-0C74-4F8A-B83E-5CE707460E83}" dt="2019-06-30T04:15:51.580" v="1892" actId="478"/>
          <ac:graphicFrameMkLst>
            <pc:docMk/>
            <pc:sldMk cId="1833772487" sldId="269"/>
            <ac:graphicFrameMk id="6" creationId="{3A85B9B8-5B72-4C41-8FBB-5F17D2BDDA66}"/>
          </ac:graphicFrameMkLst>
        </pc:graphicFrameChg>
        <pc:graphicFrameChg chg="add mod">
          <ac:chgData name="Hale, Phillip" userId="1173c3ae-b8d7-4f0e-aa35-7d843245c30c" providerId="ADAL" clId="{E4644B43-0C74-4F8A-B83E-5CE707460E83}" dt="2019-06-30T04:16:59.325" v="1914" actId="1076"/>
          <ac:graphicFrameMkLst>
            <pc:docMk/>
            <pc:sldMk cId="1833772487" sldId="269"/>
            <ac:graphicFrameMk id="14" creationId="{6BFC86F5-B501-45B9-8397-9368B74AC1E2}"/>
          </ac:graphicFrameMkLst>
        </pc:graphicFrameChg>
        <pc:picChg chg="add del">
          <ac:chgData name="Hale, Phillip" userId="1173c3ae-b8d7-4f0e-aa35-7d843245c30c" providerId="ADAL" clId="{E4644B43-0C74-4F8A-B83E-5CE707460E83}" dt="2019-06-30T03:33:42.003" v="1477" actId="478"/>
          <ac:picMkLst>
            <pc:docMk/>
            <pc:sldMk cId="1833772487" sldId="269"/>
            <ac:picMk id="10" creationId="{F912D76B-5173-4961-8D64-A2F2B2757594}"/>
          </ac:picMkLst>
        </pc:picChg>
        <pc:picChg chg="add">
          <ac:chgData name="Hale, Phillip" userId="1173c3ae-b8d7-4f0e-aa35-7d843245c30c" providerId="ADAL" clId="{E4644B43-0C74-4F8A-B83E-5CE707460E83}" dt="2019-06-30T03:30:02.523" v="1441" actId="26606"/>
          <ac:picMkLst>
            <pc:docMk/>
            <pc:sldMk cId="1833772487" sldId="269"/>
            <ac:picMk id="71" creationId="{54DDEBDD-D8BD-41A6-8A0D-B00E3768B0F9}"/>
          </ac:picMkLst>
        </pc:picChg>
        <pc:picChg chg="add mod ord">
          <ac:chgData name="Hale, Phillip" userId="1173c3ae-b8d7-4f0e-aa35-7d843245c30c" providerId="ADAL" clId="{E4644B43-0C74-4F8A-B83E-5CE707460E83}" dt="2019-06-30T04:17:51.806" v="2001" actId="1076"/>
          <ac:picMkLst>
            <pc:docMk/>
            <pc:sldMk cId="1833772487" sldId="269"/>
            <ac:picMk id="1026" creationId="{39BA7911-442C-432A-97C7-5226FF8B63E4}"/>
          </ac:picMkLst>
        </pc:picChg>
      </pc:sldChg>
      <pc:sldChg chg="add del">
        <pc:chgData name="Hale, Phillip" userId="1173c3ae-b8d7-4f0e-aa35-7d843245c30c" providerId="ADAL" clId="{E4644B43-0C74-4F8A-B83E-5CE707460E83}" dt="2019-06-30T03:13:14.591" v="1256" actId="47"/>
        <pc:sldMkLst>
          <pc:docMk/>
          <pc:sldMk cId="1009069003" sldId="270"/>
        </pc:sldMkLst>
      </pc:sldChg>
      <pc:sldChg chg="delSp add del setBg delDesignElem">
        <pc:chgData name="Hale, Phillip" userId="1173c3ae-b8d7-4f0e-aa35-7d843245c30c" providerId="ADAL" clId="{E4644B43-0C74-4F8A-B83E-5CE707460E83}" dt="2019-06-30T00:33:30.555" v="69" actId="47"/>
        <pc:sldMkLst>
          <pc:docMk/>
          <pc:sldMk cId="1477162777" sldId="270"/>
        </pc:sldMkLst>
        <pc:spChg chg="del">
          <ac:chgData name="Hale, Phillip" userId="1173c3ae-b8d7-4f0e-aa35-7d843245c30c" providerId="ADAL" clId="{E4644B43-0C74-4F8A-B83E-5CE707460E83}" dt="2019-06-30T00:33:24.347" v="67"/>
          <ac:spMkLst>
            <pc:docMk/>
            <pc:sldMk cId="1477162777" sldId="270"/>
            <ac:spMk id="37" creationId="{C5E6CFF1-2F42-4E10-9A97-F116F46F53FE}"/>
          </ac:spMkLst>
        </pc:spChg>
        <pc:picChg chg="del">
          <ac:chgData name="Hale, Phillip" userId="1173c3ae-b8d7-4f0e-aa35-7d843245c30c" providerId="ADAL" clId="{E4644B43-0C74-4F8A-B83E-5CE707460E83}" dt="2019-06-30T00:33:28.549" v="68" actId="478"/>
          <ac:picMkLst>
            <pc:docMk/>
            <pc:sldMk cId="1477162777" sldId="270"/>
            <ac:picMk id="4" creationId="{62968269-5315-4A10-B077-0EE7FCA1859F}"/>
          </ac:picMkLst>
        </pc:picChg>
        <pc:cxnChg chg="del">
          <ac:chgData name="Hale, Phillip" userId="1173c3ae-b8d7-4f0e-aa35-7d843245c30c" providerId="ADAL" clId="{E4644B43-0C74-4F8A-B83E-5CE707460E83}" dt="2019-06-30T00:33:24.347" v="67"/>
          <ac:cxnSpMkLst>
            <pc:docMk/>
            <pc:sldMk cId="1477162777" sldId="270"/>
            <ac:cxnSpMk id="38" creationId="{96A8629B-8289-498B-939B-1CA0C106182C}"/>
          </ac:cxnSpMkLst>
        </pc:cxnChg>
      </pc:sldChg>
      <pc:sldChg chg="addSp delSp add del setBg delDesignElem">
        <pc:chgData name="Hale, Phillip" userId="1173c3ae-b8d7-4f0e-aa35-7d843245c30c" providerId="ADAL" clId="{E4644B43-0C74-4F8A-B83E-5CE707460E83}" dt="2019-06-30T00:33:52.485" v="77"/>
        <pc:sldMkLst>
          <pc:docMk/>
          <pc:sldMk cId="2481582000" sldId="271"/>
        </pc:sldMkLst>
        <pc:spChg chg="add del">
          <ac:chgData name="Hale, Phillip" userId="1173c3ae-b8d7-4f0e-aa35-7d843245c30c" providerId="ADAL" clId="{E4644B43-0C74-4F8A-B83E-5CE707460E83}" dt="2019-06-30T00:33:52.485" v="77"/>
          <ac:spMkLst>
            <pc:docMk/>
            <pc:sldMk cId="2481582000" sldId="271"/>
            <ac:spMk id="37" creationId="{C5E6CFF1-2F42-4E10-9A97-F116F46F53FE}"/>
          </ac:spMkLst>
        </pc:spChg>
        <pc:cxnChg chg="add del">
          <ac:chgData name="Hale, Phillip" userId="1173c3ae-b8d7-4f0e-aa35-7d843245c30c" providerId="ADAL" clId="{E4644B43-0C74-4F8A-B83E-5CE707460E83}" dt="2019-06-30T00:33:52.485" v="77"/>
          <ac:cxnSpMkLst>
            <pc:docMk/>
            <pc:sldMk cId="2481582000" sldId="271"/>
            <ac:cxnSpMk id="38" creationId="{96A8629B-8289-498B-939B-1CA0C106182C}"/>
          </ac:cxnSpMkLst>
        </pc:cxnChg>
      </pc:sldChg>
      <pc:sldChg chg="addSp delSp modSp add mod ord setBg setClrOvrMap modNotesTx">
        <pc:chgData name="Hale, Phillip" userId="1173c3ae-b8d7-4f0e-aa35-7d843245c30c" providerId="ADAL" clId="{E4644B43-0C74-4F8A-B83E-5CE707460E83}" dt="2019-06-30T05:53:08.766" v="4203" actId="20577"/>
        <pc:sldMkLst>
          <pc:docMk/>
          <pc:sldMk cId="2510686789" sldId="271"/>
        </pc:sldMkLst>
        <pc:spChg chg="add del">
          <ac:chgData name="Hale, Phillip" userId="1173c3ae-b8d7-4f0e-aa35-7d843245c30c" providerId="ADAL" clId="{E4644B43-0C74-4F8A-B83E-5CE707460E83}" dt="2019-06-30T00:42:53.181" v="84" actId="26606"/>
          <ac:spMkLst>
            <pc:docMk/>
            <pc:sldMk cId="2510686789" sldId="271"/>
            <ac:spMk id="2" creationId="{737E60DD-78EF-4A0C-B7AC-2C9C490C2E67}"/>
          </ac:spMkLst>
        </pc:spChg>
        <pc:spChg chg="add del">
          <ac:chgData name="Hale, Phillip" userId="1173c3ae-b8d7-4f0e-aa35-7d843245c30c" providerId="ADAL" clId="{E4644B43-0C74-4F8A-B83E-5CE707460E83}" dt="2019-06-30T00:42:53.181" v="84" actId="26606"/>
          <ac:spMkLst>
            <pc:docMk/>
            <pc:sldMk cId="2510686789" sldId="271"/>
            <ac:spMk id="3" creationId="{3F9F9E44-22A0-4EC2-B4F0-D2F2172D0F7D}"/>
          </ac:spMkLst>
        </pc:spChg>
        <pc:spChg chg="add del mod">
          <ac:chgData name="Hale, Phillip" userId="1173c3ae-b8d7-4f0e-aa35-7d843245c30c" providerId="ADAL" clId="{E4644B43-0C74-4F8A-B83E-5CE707460E83}" dt="2019-06-30T05:42:19.382" v="3207" actId="478"/>
          <ac:spMkLst>
            <pc:docMk/>
            <pc:sldMk cId="2510686789" sldId="271"/>
            <ac:spMk id="5" creationId="{07232C6E-1A38-4215-8672-BDFD0EFBD819}"/>
          </ac:spMkLst>
        </pc:spChg>
        <pc:spChg chg="add mod">
          <ac:chgData name="Hale, Phillip" userId="1173c3ae-b8d7-4f0e-aa35-7d843245c30c" providerId="ADAL" clId="{E4644B43-0C74-4F8A-B83E-5CE707460E83}" dt="2019-06-30T05:45:15.713" v="3267" actId="403"/>
          <ac:spMkLst>
            <pc:docMk/>
            <pc:sldMk cId="2510686789" sldId="271"/>
            <ac:spMk id="6" creationId="{4CE34FF5-B3BC-4ADE-BDA7-7B94AF2BF9B6}"/>
          </ac:spMkLst>
        </pc:spChg>
        <pc:spChg chg="add mod">
          <ac:chgData name="Hale, Phillip" userId="1173c3ae-b8d7-4f0e-aa35-7d843245c30c" providerId="ADAL" clId="{E4644B43-0C74-4F8A-B83E-5CE707460E83}" dt="2019-06-30T05:44:49.751" v="3249" actId="207"/>
          <ac:spMkLst>
            <pc:docMk/>
            <pc:sldMk cId="2510686789" sldId="271"/>
            <ac:spMk id="61" creationId="{4ADDA636-FA75-46C8-A7E2-AF53971DF872}"/>
          </ac:spMkLst>
        </pc:spChg>
        <pc:spChg chg="add del">
          <ac:chgData name="Hale, Phillip" userId="1173c3ae-b8d7-4f0e-aa35-7d843245c30c" providerId="ADAL" clId="{E4644B43-0C74-4F8A-B83E-5CE707460E83}" dt="2019-06-30T04:44:04.064" v="2504" actId="26606"/>
          <ac:spMkLst>
            <pc:docMk/>
            <pc:sldMk cId="2510686789" sldId="271"/>
            <ac:spMk id="72" creationId="{71B2258F-86CA-4D4D-8270-BC05FCDEBFB3}"/>
          </ac:spMkLst>
        </pc:spChg>
        <pc:spChg chg="add del">
          <ac:chgData name="Hale, Phillip" userId="1173c3ae-b8d7-4f0e-aa35-7d843245c30c" providerId="ADAL" clId="{E4644B43-0C74-4F8A-B83E-5CE707460E83}" dt="2019-06-30T05:33:14.691" v="3182" actId="26606"/>
          <ac:spMkLst>
            <pc:docMk/>
            <pc:sldMk cId="2510686789" sldId="271"/>
            <ac:spMk id="89" creationId="{EF9B8DF2-C3F5-49A2-94D2-F7B65A0F1F15}"/>
          </ac:spMkLst>
        </pc:spChg>
        <pc:spChg chg="add del">
          <ac:chgData name="Hale, Phillip" userId="1173c3ae-b8d7-4f0e-aa35-7d843245c30c" providerId="ADAL" clId="{E4644B43-0C74-4F8A-B83E-5CE707460E83}" dt="2019-06-30T05:42:29.176" v="3213" actId="26606"/>
          <ac:spMkLst>
            <pc:docMk/>
            <pc:sldMk cId="2510686789" sldId="271"/>
            <ac:spMk id="91" creationId="{73EDB3DA-AEF0-428A-A317-C42827E6C836}"/>
          </ac:spMkLst>
        </pc:spChg>
        <pc:spChg chg="add del">
          <ac:chgData name="Hale, Phillip" userId="1173c3ae-b8d7-4f0e-aa35-7d843245c30c" providerId="ADAL" clId="{E4644B43-0C74-4F8A-B83E-5CE707460E83}" dt="2019-06-30T05:42:29.176" v="3213" actId="26606"/>
          <ac:spMkLst>
            <pc:docMk/>
            <pc:sldMk cId="2510686789" sldId="271"/>
            <ac:spMk id="93" creationId="{4A06AD8B-0227-4FF6-AEB4-C66C5A5398C1}"/>
          </ac:spMkLst>
        </pc:spChg>
        <pc:spChg chg="add del">
          <ac:chgData name="Hale, Phillip" userId="1173c3ae-b8d7-4f0e-aa35-7d843245c30c" providerId="ADAL" clId="{E4644B43-0C74-4F8A-B83E-5CE707460E83}" dt="2019-06-30T05:42:29.176" v="3213" actId="26606"/>
          <ac:spMkLst>
            <pc:docMk/>
            <pc:sldMk cId="2510686789" sldId="271"/>
            <ac:spMk id="95" creationId="{5DFACEB2-7564-4FB9-B739-C2CE339BA3D2}"/>
          </ac:spMkLst>
        </pc:spChg>
        <pc:spChg chg="add del">
          <ac:chgData name="Hale, Phillip" userId="1173c3ae-b8d7-4f0e-aa35-7d843245c30c" providerId="ADAL" clId="{E4644B43-0C74-4F8A-B83E-5CE707460E83}" dt="2019-06-30T04:44:59.014" v="2514" actId="26606"/>
          <ac:spMkLst>
            <pc:docMk/>
            <pc:sldMk cId="2510686789" sldId="271"/>
            <ac:spMk id="146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44:37.618" v="2509" actId="26606"/>
          <ac:spMkLst>
            <pc:docMk/>
            <pc:sldMk cId="2510686789" sldId="271"/>
            <ac:spMk id="192" creationId="{7C4196FE-F061-41E5-8C97-8D8BBB25E5A6}"/>
          </ac:spMkLst>
        </pc:spChg>
        <pc:spChg chg="add del">
          <ac:chgData name="Hale, Phillip" userId="1173c3ae-b8d7-4f0e-aa35-7d843245c30c" providerId="ADAL" clId="{E4644B43-0C74-4F8A-B83E-5CE707460E83}" dt="2019-06-30T04:44:37.618" v="2509" actId="26606"/>
          <ac:spMkLst>
            <pc:docMk/>
            <pc:sldMk cId="2510686789" sldId="271"/>
            <ac:spMk id="219" creationId="{681CD866-52B5-4280-A92B-56BDFD1E9A12}"/>
          </ac:spMkLst>
        </pc:spChg>
        <pc:spChg chg="add del mod">
          <ac:chgData name="Hale, Phillip" userId="1173c3ae-b8d7-4f0e-aa35-7d843245c30c" providerId="ADAL" clId="{E4644B43-0C74-4F8A-B83E-5CE707460E83}" dt="2019-06-30T05:42:08.336" v="3203" actId="478"/>
          <ac:spMkLst>
            <pc:docMk/>
            <pc:sldMk cId="2510686789" sldId="271"/>
            <ac:spMk id="2056" creationId="{737E60DD-78EF-4A0C-B7AC-2C9C490C2E67}"/>
          </ac:spMkLst>
        </pc:spChg>
        <pc:spChg chg="add del mod">
          <ac:chgData name="Hale, Phillip" userId="1173c3ae-b8d7-4f0e-aa35-7d843245c30c" providerId="ADAL" clId="{E4644B43-0C74-4F8A-B83E-5CE707460E83}" dt="2019-06-30T05:42:12.656" v="3204" actId="478"/>
          <ac:spMkLst>
            <pc:docMk/>
            <pc:sldMk cId="2510686789" sldId="271"/>
            <ac:spMk id="2061" creationId="{B93EE5D2-EEA6-48AC-B7AD-3B1925138E8B}"/>
          </ac:spMkLst>
        </pc:spChg>
        <pc:spChg chg="add del">
          <ac:chgData name="Hale, Phillip" userId="1173c3ae-b8d7-4f0e-aa35-7d843245c30c" providerId="ADAL" clId="{E4644B43-0C74-4F8A-B83E-5CE707460E83}" dt="2019-06-30T04:44:58.958" v="2513" actId="26606"/>
          <ac:spMkLst>
            <pc:docMk/>
            <pc:sldMk cId="2510686789" sldId="271"/>
            <ac:spMk id="2065" creationId="{EB181E26-89C4-4A14-92DE-0F4C4B0E9484}"/>
          </ac:spMkLst>
        </pc:spChg>
        <pc:spChg chg="add del">
          <ac:chgData name="Hale, Phillip" userId="1173c3ae-b8d7-4f0e-aa35-7d843245c30c" providerId="ADAL" clId="{E4644B43-0C74-4F8A-B83E-5CE707460E83}" dt="2019-06-30T04:44:58.958" v="2513" actId="26606"/>
          <ac:spMkLst>
            <pc:docMk/>
            <pc:sldMk cId="2510686789" sldId="271"/>
            <ac:spMk id="2066" creationId="{13958066-7CBD-4B89-8F46-614C4F28BCF9}"/>
          </ac:spMkLst>
        </pc:spChg>
        <pc:spChg chg="add del">
          <ac:chgData name="Hale, Phillip" userId="1173c3ae-b8d7-4f0e-aa35-7d843245c30c" providerId="ADAL" clId="{E4644B43-0C74-4F8A-B83E-5CE707460E83}" dt="2019-06-30T05:42:39.144" v="3226" actId="26606"/>
          <ac:spMkLst>
            <pc:docMk/>
            <pc:sldMk cId="2510686789" sldId="271"/>
            <ac:spMk id="2070" creationId="{37FEB674-D811-4FFE-A878-29D0C0ED18D4}"/>
          </ac:spMkLst>
        </pc:spChg>
        <pc:spChg chg="add del">
          <ac:chgData name="Hale, Phillip" userId="1173c3ae-b8d7-4f0e-aa35-7d843245c30c" providerId="ADAL" clId="{E4644B43-0C74-4F8A-B83E-5CE707460E83}" dt="2019-06-30T05:42:30.958" v="3215" actId="26606"/>
          <ac:spMkLst>
            <pc:docMk/>
            <pc:sldMk cId="2510686789" sldId="271"/>
            <ac:spMk id="2072" creationId="{B527B32F-07F3-4C94-B09B-8C8F310F0D56}"/>
          </ac:spMkLst>
        </pc:spChg>
        <pc:spChg chg="add del">
          <ac:chgData name="Hale, Phillip" userId="1173c3ae-b8d7-4f0e-aa35-7d843245c30c" providerId="ADAL" clId="{E4644B43-0C74-4F8A-B83E-5CE707460E83}" dt="2019-06-30T05:42:30.958" v="3215" actId="26606"/>
          <ac:spMkLst>
            <pc:docMk/>
            <pc:sldMk cId="2510686789" sldId="271"/>
            <ac:spMk id="2073" creationId="{7F41D4CC-403D-465E-9223-3277868A5D9E}"/>
          </ac:spMkLst>
        </pc:spChg>
        <pc:spChg chg="add del">
          <ac:chgData name="Hale, Phillip" userId="1173c3ae-b8d7-4f0e-aa35-7d843245c30c" providerId="ADAL" clId="{E4644B43-0C74-4F8A-B83E-5CE707460E83}" dt="2019-06-30T05:42:30.958" v="3215" actId="26606"/>
          <ac:spMkLst>
            <pc:docMk/>
            <pc:sldMk cId="2510686789" sldId="271"/>
            <ac:spMk id="2074" creationId="{3DC4C688-715E-4A31-AB90-6A5752887D8A}"/>
          </ac:spMkLst>
        </pc:spChg>
        <pc:spChg chg="add del">
          <ac:chgData name="Hale, Phillip" userId="1173c3ae-b8d7-4f0e-aa35-7d843245c30c" providerId="ADAL" clId="{E4644B43-0C74-4F8A-B83E-5CE707460E83}" dt="2019-06-30T05:42:37.124" v="3223" actId="26606"/>
          <ac:spMkLst>
            <pc:docMk/>
            <pc:sldMk cId="2510686789" sldId="271"/>
            <ac:spMk id="2075" creationId="{22C6C9C9-83BF-4A6C-A1BF-C1735C61B4FF}"/>
          </ac:spMkLst>
        </pc:spChg>
        <pc:spChg chg="add del">
          <ac:chgData name="Hale, Phillip" userId="1173c3ae-b8d7-4f0e-aa35-7d843245c30c" providerId="ADAL" clId="{E4644B43-0C74-4F8A-B83E-5CE707460E83}" dt="2019-06-30T05:42:34.484" v="3217" actId="26606"/>
          <ac:spMkLst>
            <pc:docMk/>
            <pc:sldMk cId="2510686789" sldId="271"/>
            <ac:spMk id="2076" creationId="{22C6C9C9-83BF-4A6C-A1BF-C1735C61B4FF}"/>
          </ac:spMkLst>
        </pc:spChg>
        <pc:spChg chg="add">
          <ac:chgData name="Hale, Phillip" userId="1173c3ae-b8d7-4f0e-aa35-7d843245c30c" providerId="ADAL" clId="{E4644B43-0C74-4F8A-B83E-5CE707460E83}" dt="2019-06-30T05:42:39.144" v="3226" actId="26606"/>
          <ac:spMkLst>
            <pc:docMk/>
            <pc:sldMk cId="2510686789" sldId="271"/>
            <ac:spMk id="2077" creationId="{73EDB3DA-AEF0-428A-A317-C42827E6C836}"/>
          </ac:spMkLst>
        </pc:spChg>
        <pc:spChg chg="add">
          <ac:chgData name="Hale, Phillip" userId="1173c3ae-b8d7-4f0e-aa35-7d843245c30c" providerId="ADAL" clId="{E4644B43-0C74-4F8A-B83E-5CE707460E83}" dt="2019-06-30T05:42:39.144" v="3226" actId="26606"/>
          <ac:spMkLst>
            <pc:docMk/>
            <pc:sldMk cId="2510686789" sldId="271"/>
            <ac:spMk id="2078" creationId="{4A06AD8B-0227-4FF6-AEB4-C66C5A5398C1}"/>
          </ac:spMkLst>
        </pc:spChg>
        <pc:spChg chg="add">
          <ac:chgData name="Hale, Phillip" userId="1173c3ae-b8d7-4f0e-aa35-7d843245c30c" providerId="ADAL" clId="{E4644B43-0C74-4F8A-B83E-5CE707460E83}" dt="2019-06-30T05:42:39.144" v="3226" actId="26606"/>
          <ac:spMkLst>
            <pc:docMk/>
            <pc:sldMk cId="2510686789" sldId="271"/>
            <ac:spMk id="2079" creationId="{5DFACEB2-7564-4FB9-B739-C2CE339BA3D2}"/>
          </ac:spMkLst>
        </pc:spChg>
        <pc:grpChg chg="add del">
          <ac:chgData name="Hale, Phillip" userId="1173c3ae-b8d7-4f0e-aa35-7d843245c30c" providerId="ADAL" clId="{E4644B43-0C74-4F8A-B83E-5CE707460E83}" dt="2019-06-30T04:44:37.618" v="2509" actId="26606"/>
          <ac:grpSpMkLst>
            <pc:docMk/>
            <pc:sldMk cId="2510686789" sldId="271"/>
            <ac:grpSpMk id="193" creationId="{051A298E-156B-42E8-B125-8F99CCFD79A5}"/>
          </ac:grpSpMkLst>
        </pc:grpChg>
        <pc:grpChg chg="add del">
          <ac:chgData name="Hale, Phillip" userId="1173c3ae-b8d7-4f0e-aa35-7d843245c30c" providerId="ADAL" clId="{E4644B43-0C74-4F8A-B83E-5CE707460E83}" dt="2019-06-30T04:44:37.618" v="2509" actId="26606"/>
          <ac:grpSpMkLst>
            <pc:docMk/>
            <pc:sldMk cId="2510686789" sldId="271"/>
            <ac:grpSpMk id="215" creationId="{0DDE9775-D6EE-4E74-9BC3-4AC99DADCE95}"/>
          </ac:grpSpMkLst>
        </pc:grpChg>
        <pc:picChg chg="add mod ord">
          <ac:chgData name="Hale, Phillip" userId="1173c3ae-b8d7-4f0e-aa35-7d843245c30c" providerId="ADAL" clId="{E4644B43-0C74-4F8A-B83E-5CE707460E83}" dt="2019-06-30T05:43:30.774" v="3237" actId="1076"/>
          <ac:picMkLst>
            <pc:docMk/>
            <pc:sldMk cId="2510686789" sldId="271"/>
            <ac:picMk id="13" creationId="{7415B291-F88B-42D0-A2C0-88EE505E043D}"/>
          </ac:picMkLst>
        </pc:picChg>
        <pc:picChg chg="add del mod">
          <ac:chgData name="Hale, Phillip" userId="1173c3ae-b8d7-4f0e-aa35-7d843245c30c" providerId="ADAL" clId="{E4644B43-0C74-4F8A-B83E-5CE707460E83}" dt="2019-06-30T05:44:55.995" v="3252" actId="21"/>
          <ac:picMkLst>
            <pc:docMk/>
            <pc:sldMk cId="2510686789" sldId="271"/>
            <ac:picMk id="63" creationId="{50DAE679-86F5-4BCE-BE56-A15C9463BA33}"/>
          </ac:picMkLst>
        </pc:picChg>
        <pc:picChg chg="add del">
          <ac:chgData name="Hale, Phillip" userId="1173c3ae-b8d7-4f0e-aa35-7d843245c30c" providerId="ADAL" clId="{E4644B43-0C74-4F8A-B83E-5CE707460E83}" dt="2019-06-30T04:44:59.014" v="2514" actId="26606"/>
          <ac:picMkLst>
            <pc:docMk/>
            <pc:sldMk cId="2510686789" sldId="271"/>
            <ac:picMk id="144" creationId="{EE09A529-E47C-4634-BB98-0A9526C372B4}"/>
          </ac:picMkLst>
        </pc:picChg>
        <pc:picChg chg="add del">
          <ac:chgData name="Hale, Phillip" userId="1173c3ae-b8d7-4f0e-aa35-7d843245c30c" providerId="ADAL" clId="{E4644B43-0C74-4F8A-B83E-5CE707460E83}" dt="2019-06-30T00:42:53.181" v="84" actId="26606"/>
          <ac:picMkLst>
            <pc:docMk/>
            <pc:sldMk cId="2510686789" sldId="271"/>
            <ac:picMk id="2050" creationId="{797514B2-8528-4538-BDE4-F466DA71ECA5}"/>
          </ac:picMkLst>
        </pc:picChg>
        <pc:picChg chg="add del">
          <ac:chgData name="Hale, Phillip" userId="1173c3ae-b8d7-4f0e-aa35-7d843245c30c" providerId="ADAL" clId="{E4644B43-0C74-4F8A-B83E-5CE707460E83}" dt="2019-06-30T00:42:53.134" v="83" actId="26606"/>
          <ac:picMkLst>
            <pc:docMk/>
            <pc:sldMk cId="2510686789" sldId="271"/>
            <ac:picMk id="2053" creationId="{797514B2-8528-4538-BDE4-F466DA71ECA5}"/>
          </ac:picMkLst>
        </pc:picChg>
        <pc:picChg chg="add del">
          <ac:chgData name="Hale, Phillip" userId="1173c3ae-b8d7-4f0e-aa35-7d843245c30c" providerId="ADAL" clId="{E4644B43-0C74-4F8A-B83E-5CE707460E83}" dt="2019-06-30T04:44:04.064" v="2504" actId="26606"/>
          <ac:picMkLst>
            <pc:docMk/>
            <pc:sldMk cId="2510686789" sldId="271"/>
            <ac:picMk id="2055" creationId="{797514B2-8528-4538-BDE4-F466DA71ECA5}"/>
          </ac:picMkLst>
        </pc:picChg>
        <pc:picChg chg="add del mod ord">
          <ac:chgData name="Hale, Phillip" userId="1173c3ae-b8d7-4f0e-aa35-7d843245c30c" providerId="ADAL" clId="{E4644B43-0C74-4F8A-B83E-5CE707460E83}" dt="2019-06-30T05:42:39.144" v="3226" actId="26606"/>
          <ac:picMkLst>
            <pc:docMk/>
            <pc:sldMk cId="2510686789" sldId="271"/>
            <ac:picMk id="2059" creationId="{797514B2-8528-4538-BDE4-F466DA71ECA5}"/>
          </ac:picMkLst>
        </pc:picChg>
        <pc:picChg chg="add del">
          <ac:chgData name="Hale, Phillip" userId="1173c3ae-b8d7-4f0e-aa35-7d843245c30c" providerId="ADAL" clId="{E4644B43-0C74-4F8A-B83E-5CE707460E83}" dt="2019-06-30T04:44:51.402" v="2511" actId="26606"/>
          <ac:picMkLst>
            <pc:docMk/>
            <pc:sldMk cId="2510686789" sldId="271"/>
            <ac:picMk id="2063" creationId="{22901FED-4FC9-4ED5-8123-C98BCD1616BA}"/>
          </ac:picMkLst>
        </pc:picChg>
        <pc:picChg chg="add del">
          <ac:chgData name="Hale, Phillip" userId="1173c3ae-b8d7-4f0e-aa35-7d843245c30c" providerId="ADAL" clId="{E4644B43-0C74-4F8A-B83E-5CE707460E83}" dt="2019-06-30T05:33:14.739" v="3183" actId="26606"/>
          <ac:picMkLst>
            <pc:docMk/>
            <pc:sldMk cId="2510686789" sldId="271"/>
            <ac:picMk id="2068" creationId="{22901FED-4FC9-4ED5-8123-C98BCD1616BA}"/>
          </ac:picMkLst>
        </pc:picChg>
      </pc:sldChg>
      <pc:sldChg chg="addSp delSp add del mod setBg setClrOvrMap">
        <pc:chgData name="Hale, Phillip" userId="1173c3ae-b8d7-4f0e-aa35-7d843245c30c" providerId="ADAL" clId="{E4644B43-0C74-4F8A-B83E-5CE707460E83}" dt="2019-06-30T05:53:33.096" v="4204" actId="47"/>
        <pc:sldMkLst>
          <pc:docMk/>
          <pc:sldMk cId="2959507497" sldId="272"/>
        </pc:sldMkLst>
        <pc:spChg chg="add del">
          <ac:chgData name="Hale, Phillip" userId="1173c3ae-b8d7-4f0e-aa35-7d843245c30c" providerId="ADAL" clId="{E4644B43-0C74-4F8A-B83E-5CE707460E83}" dt="2019-06-30T00:43:57.716" v="89" actId="26606"/>
          <ac:spMkLst>
            <pc:docMk/>
            <pc:sldMk cId="2959507497" sldId="272"/>
            <ac:spMk id="2" creationId="{AB7B887F-4F26-47F2-961F-88909CE8A1DE}"/>
          </ac:spMkLst>
        </pc:spChg>
        <pc:spChg chg="add del">
          <ac:chgData name="Hale, Phillip" userId="1173c3ae-b8d7-4f0e-aa35-7d843245c30c" providerId="ADAL" clId="{E4644B43-0C74-4F8A-B83E-5CE707460E83}" dt="2019-06-30T00:43:57.716" v="89" actId="26606"/>
          <ac:spMkLst>
            <pc:docMk/>
            <pc:sldMk cId="2959507497" sldId="272"/>
            <ac:spMk id="3" creationId="{233F0DE3-D2E1-4E18-A36B-C1480055BA6F}"/>
          </ac:spMkLst>
        </pc:spChg>
        <pc:spChg chg="add">
          <ac:chgData name="Hale, Phillip" userId="1173c3ae-b8d7-4f0e-aa35-7d843245c30c" providerId="ADAL" clId="{E4644B43-0C74-4F8A-B83E-5CE707460E83}" dt="2019-06-30T00:43:57.716" v="89" actId="26606"/>
          <ac:spMkLst>
            <pc:docMk/>
            <pc:sldMk cId="2959507497" sldId="272"/>
            <ac:spMk id="72" creationId="{71B2258F-86CA-4D4D-8270-BC05FCDEBFB3}"/>
          </ac:spMkLst>
        </pc:spChg>
        <pc:spChg chg="add">
          <ac:chgData name="Hale, Phillip" userId="1173c3ae-b8d7-4f0e-aa35-7d843245c30c" providerId="ADAL" clId="{E4644B43-0C74-4F8A-B83E-5CE707460E83}" dt="2019-06-30T00:43:57.716" v="89" actId="26606"/>
          <ac:spMkLst>
            <pc:docMk/>
            <pc:sldMk cId="2959507497" sldId="272"/>
            <ac:spMk id="3080" creationId="{AB7B887F-4F26-47F2-961F-88909CE8A1DE}"/>
          </ac:spMkLst>
        </pc:spChg>
        <pc:picChg chg="add del">
          <ac:chgData name="Hale, Phillip" userId="1173c3ae-b8d7-4f0e-aa35-7d843245c30c" providerId="ADAL" clId="{E4644B43-0C74-4F8A-B83E-5CE707460E83}" dt="2019-06-30T00:43:57.716" v="89" actId="26606"/>
          <ac:picMkLst>
            <pc:docMk/>
            <pc:sldMk cId="2959507497" sldId="272"/>
            <ac:picMk id="3074" creationId="{422078CD-0327-4E30-BA8A-84651C7ED197}"/>
          </ac:picMkLst>
        </pc:picChg>
        <pc:picChg chg="add del">
          <ac:chgData name="Hale, Phillip" userId="1173c3ae-b8d7-4f0e-aa35-7d843245c30c" providerId="ADAL" clId="{E4644B43-0C74-4F8A-B83E-5CE707460E83}" dt="2019-06-30T00:43:57.690" v="88" actId="26606"/>
          <ac:picMkLst>
            <pc:docMk/>
            <pc:sldMk cId="2959507497" sldId="272"/>
            <ac:picMk id="3077" creationId="{422078CD-0327-4E30-BA8A-84651C7ED197}"/>
          </ac:picMkLst>
        </pc:picChg>
        <pc:picChg chg="add">
          <ac:chgData name="Hale, Phillip" userId="1173c3ae-b8d7-4f0e-aa35-7d843245c30c" providerId="ADAL" clId="{E4644B43-0C74-4F8A-B83E-5CE707460E83}" dt="2019-06-30T00:43:57.716" v="89" actId="26606"/>
          <ac:picMkLst>
            <pc:docMk/>
            <pc:sldMk cId="2959507497" sldId="272"/>
            <ac:picMk id="3079" creationId="{422078CD-0327-4E30-BA8A-84651C7ED197}"/>
          </ac:picMkLst>
        </pc:picChg>
      </pc:sldChg>
      <pc:sldChg chg="addSp delSp add del mod setBg">
        <pc:chgData name="Hale, Phillip" userId="1173c3ae-b8d7-4f0e-aa35-7d843245c30c" providerId="ADAL" clId="{E4644B43-0C74-4F8A-B83E-5CE707460E83}" dt="2019-06-30T05:53:33.096" v="4204" actId="47"/>
        <pc:sldMkLst>
          <pc:docMk/>
          <pc:sldMk cId="3575907683" sldId="273"/>
        </pc:sldMkLst>
        <pc:spChg chg="del">
          <ac:chgData name="Hale, Phillip" userId="1173c3ae-b8d7-4f0e-aa35-7d843245c30c" providerId="ADAL" clId="{E4644B43-0C74-4F8A-B83E-5CE707460E83}" dt="2019-06-30T00:45:00.334" v="92" actId="26606"/>
          <ac:spMkLst>
            <pc:docMk/>
            <pc:sldMk cId="3575907683" sldId="273"/>
            <ac:spMk id="2" creationId="{C5E53695-0DB2-4B4A-8FBD-24CEA59997F8}"/>
          </ac:spMkLst>
        </pc:spChg>
        <pc:spChg chg="del">
          <ac:chgData name="Hale, Phillip" userId="1173c3ae-b8d7-4f0e-aa35-7d843245c30c" providerId="ADAL" clId="{E4644B43-0C74-4F8A-B83E-5CE707460E83}" dt="2019-06-30T00:45:00.334" v="92" actId="26606"/>
          <ac:spMkLst>
            <pc:docMk/>
            <pc:sldMk cId="3575907683" sldId="273"/>
            <ac:spMk id="3" creationId="{445B0BDA-0A83-461D-B906-858B429B5EA5}"/>
          </ac:spMkLst>
        </pc:spChg>
        <pc:picChg chg="add del">
          <ac:chgData name="Hale, Phillip" userId="1173c3ae-b8d7-4f0e-aa35-7d843245c30c" providerId="ADAL" clId="{E4644B43-0C74-4F8A-B83E-5CE707460E83}" dt="2019-06-30T00:45:00.334" v="92" actId="26606"/>
          <ac:picMkLst>
            <pc:docMk/>
            <pc:sldMk cId="3575907683" sldId="273"/>
            <ac:picMk id="4098" creationId="{7E2F514D-96AB-473C-A517-F1AB75ED850A}"/>
          </ac:picMkLst>
        </pc:picChg>
        <pc:picChg chg="add">
          <ac:chgData name="Hale, Phillip" userId="1173c3ae-b8d7-4f0e-aa35-7d843245c30c" providerId="ADAL" clId="{E4644B43-0C74-4F8A-B83E-5CE707460E83}" dt="2019-06-30T00:45:00.334" v="92" actId="26606"/>
          <ac:picMkLst>
            <pc:docMk/>
            <pc:sldMk cId="3575907683" sldId="273"/>
            <ac:picMk id="4101" creationId="{7E2F514D-96AB-473C-A517-F1AB75ED850A}"/>
          </ac:picMkLst>
        </pc:picChg>
      </pc:sldChg>
      <pc:sldChg chg="addSp delSp modSp add del mod ord setBg delAnim modAnim setClrOvrMap">
        <pc:chgData name="Hale, Phillip" userId="1173c3ae-b8d7-4f0e-aa35-7d843245c30c" providerId="ADAL" clId="{E4644B43-0C74-4F8A-B83E-5CE707460E83}" dt="2019-06-30T04:51:34.825" v="2618" actId="47"/>
        <pc:sldMkLst>
          <pc:docMk/>
          <pc:sldMk cId="8154355" sldId="274"/>
        </pc:sldMkLst>
        <pc:spChg chg="del mod">
          <ac:chgData name="Hale, Phillip" userId="1173c3ae-b8d7-4f0e-aa35-7d843245c30c" providerId="ADAL" clId="{E4644B43-0C74-4F8A-B83E-5CE707460E83}" dt="2019-06-30T00:49:36.570" v="98" actId="478"/>
          <ac:spMkLst>
            <pc:docMk/>
            <pc:sldMk cId="8154355" sldId="274"/>
            <ac:spMk id="2" creationId="{2B278809-5588-4CF3-9D0F-5FE654597969}"/>
          </ac:spMkLst>
        </pc:spChg>
        <pc:spChg chg="del mod">
          <ac:chgData name="Hale, Phillip" userId="1173c3ae-b8d7-4f0e-aa35-7d843245c30c" providerId="ADAL" clId="{E4644B43-0C74-4F8A-B83E-5CE707460E83}" dt="2019-06-30T00:49:37.919" v="99" actId="478"/>
          <ac:spMkLst>
            <pc:docMk/>
            <pc:sldMk cId="8154355" sldId="274"/>
            <ac:spMk id="3" creationId="{457E2B82-2B5C-4D32-96C6-769FBEE4D660}"/>
          </ac:spMkLst>
        </pc:spChg>
        <pc:spChg chg="add del mod">
          <ac:chgData name="Hale, Phillip" userId="1173c3ae-b8d7-4f0e-aa35-7d843245c30c" providerId="ADAL" clId="{E4644B43-0C74-4F8A-B83E-5CE707460E83}" dt="2019-06-30T02:51:55.206" v="1080" actId="478"/>
          <ac:spMkLst>
            <pc:docMk/>
            <pc:sldMk cId="8154355" sldId="274"/>
            <ac:spMk id="11" creationId="{0975EB0D-52AE-4CA5-9FDC-3A96263804DF}"/>
          </ac:spMkLst>
        </pc:spChg>
        <pc:spChg chg="add del mod ord">
          <ac:chgData name="Hale, Phillip" userId="1173c3ae-b8d7-4f0e-aa35-7d843245c30c" providerId="ADAL" clId="{E4644B43-0C74-4F8A-B83E-5CE707460E83}" dt="2019-06-30T04:30:17.266" v="2157" actId="1076"/>
          <ac:spMkLst>
            <pc:docMk/>
            <pc:sldMk cId="8154355" sldId="274"/>
            <ac:spMk id="13" creationId="{67FD91DB-5930-4F2F-B33A-312951082D55}"/>
          </ac:spMkLst>
        </pc:spChg>
        <pc:spChg chg="add del mod">
          <ac:chgData name="Hale, Phillip" userId="1173c3ae-b8d7-4f0e-aa35-7d843245c30c" providerId="ADAL" clId="{E4644B43-0C74-4F8A-B83E-5CE707460E83}" dt="2019-06-30T02:51:53.726" v="1079" actId="478"/>
          <ac:spMkLst>
            <pc:docMk/>
            <pc:sldMk cId="8154355" sldId="274"/>
            <ac:spMk id="14" creationId="{F17F956A-ABEC-4ADD-B496-B516D2BDE495}"/>
          </ac:spMkLst>
        </pc:spChg>
        <pc:spChg chg="add del mod">
          <ac:chgData name="Hale, Phillip" userId="1173c3ae-b8d7-4f0e-aa35-7d843245c30c" providerId="ADAL" clId="{E4644B43-0C74-4F8A-B83E-5CE707460E83}" dt="2019-06-30T02:52:24.311" v="1090" actId="478"/>
          <ac:spMkLst>
            <pc:docMk/>
            <pc:sldMk cId="8154355" sldId="274"/>
            <ac:spMk id="19" creationId="{EE78677A-B382-47FE-9B6E-6E791FF42CED}"/>
          </ac:spMkLst>
        </pc:spChg>
        <pc:spChg chg="add mod">
          <ac:chgData name="Hale, Phillip" userId="1173c3ae-b8d7-4f0e-aa35-7d843245c30c" providerId="ADAL" clId="{E4644B43-0C74-4F8A-B83E-5CE707460E83}" dt="2019-06-30T03:22:11.773" v="1276" actId="1076"/>
          <ac:spMkLst>
            <pc:docMk/>
            <pc:sldMk cId="8154355" sldId="274"/>
            <ac:spMk id="22" creationId="{799C058B-BB2A-44DB-957D-B8C0036C6999}"/>
          </ac:spMkLst>
        </pc:spChg>
        <pc:spChg chg="add mod">
          <ac:chgData name="Hale, Phillip" userId="1173c3ae-b8d7-4f0e-aa35-7d843245c30c" providerId="ADAL" clId="{E4644B43-0C74-4F8A-B83E-5CE707460E83}" dt="2019-06-30T03:22:14.479" v="1278" actId="571"/>
          <ac:spMkLst>
            <pc:docMk/>
            <pc:sldMk cId="8154355" sldId="274"/>
            <ac:spMk id="24" creationId="{9E186C60-EEF9-4EA2-8C49-8228772A188F}"/>
          </ac:spMkLst>
        </pc:spChg>
        <pc:spChg chg="add mod">
          <ac:chgData name="Hale, Phillip" userId="1173c3ae-b8d7-4f0e-aa35-7d843245c30c" providerId="ADAL" clId="{E4644B43-0C74-4F8A-B83E-5CE707460E83}" dt="2019-06-30T03:39:25.263" v="1627" actId="1076"/>
          <ac:spMkLst>
            <pc:docMk/>
            <pc:sldMk cId="8154355" sldId="274"/>
            <ac:spMk id="25" creationId="{88B56C3F-5DCF-460F-AD5C-045ED231244F}"/>
          </ac:spMkLst>
        </pc:spChg>
        <pc:spChg chg="add mod">
          <ac:chgData name="Hale, Phillip" userId="1173c3ae-b8d7-4f0e-aa35-7d843245c30c" providerId="ADAL" clId="{E4644B43-0C74-4F8A-B83E-5CE707460E83}" dt="2019-06-30T03:39:25.263" v="1627" actId="1076"/>
          <ac:spMkLst>
            <pc:docMk/>
            <pc:sldMk cId="8154355" sldId="274"/>
            <ac:spMk id="27" creationId="{E3D46E7E-9787-4995-9C9E-8D9076B948B6}"/>
          </ac:spMkLst>
        </pc:spChg>
        <pc:spChg chg="add mod">
          <ac:chgData name="Hale, Phillip" userId="1173c3ae-b8d7-4f0e-aa35-7d843245c30c" providerId="ADAL" clId="{E4644B43-0C74-4F8A-B83E-5CE707460E83}" dt="2019-06-30T03:39:25.263" v="1627" actId="1076"/>
          <ac:spMkLst>
            <pc:docMk/>
            <pc:sldMk cId="8154355" sldId="274"/>
            <ac:spMk id="28" creationId="{16DB6AB2-6404-449C-9DFD-704EE8B1DE0E}"/>
          </ac:spMkLst>
        </pc:spChg>
        <pc:spChg chg="add mod">
          <ac:chgData name="Hale, Phillip" userId="1173c3ae-b8d7-4f0e-aa35-7d843245c30c" providerId="ADAL" clId="{E4644B43-0C74-4F8A-B83E-5CE707460E83}" dt="2019-06-30T03:36:33.164" v="1495" actId="13244"/>
          <ac:spMkLst>
            <pc:docMk/>
            <pc:sldMk cId="8154355" sldId="274"/>
            <ac:spMk id="71" creationId="{9228552E-C8B1-4A80-8448-0787CE0FC704}"/>
          </ac:spMkLst>
        </pc:spChg>
        <pc:graphicFrameChg chg="add del mod">
          <ac:chgData name="Hale, Phillip" userId="1173c3ae-b8d7-4f0e-aa35-7d843245c30c" providerId="ADAL" clId="{E4644B43-0C74-4F8A-B83E-5CE707460E83}" dt="2019-06-30T03:13:40.587" v="1259" actId="478"/>
          <ac:graphicFrameMkLst>
            <pc:docMk/>
            <pc:sldMk cId="8154355" sldId="274"/>
            <ac:graphicFrameMk id="17" creationId="{1AE9B7DA-FAAB-4B0E-954E-DB31545B67FC}"/>
          </ac:graphicFrameMkLst>
        </pc:graphicFrameChg>
        <pc:graphicFrameChg chg="add del">
          <ac:chgData name="Hale, Phillip" userId="1173c3ae-b8d7-4f0e-aa35-7d843245c30c" providerId="ADAL" clId="{E4644B43-0C74-4F8A-B83E-5CE707460E83}" dt="2019-06-30T02:52:03.634" v="1084"/>
          <ac:graphicFrameMkLst>
            <pc:docMk/>
            <pc:sldMk cId="8154355" sldId="274"/>
            <ac:graphicFrameMk id="18" creationId="{8681F3A0-20CA-49A6-BD37-55F811E51283}"/>
          </ac:graphicFrameMkLst>
        </pc:graphicFrameChg>
        <pc:graphicFrameChg chg="add del">
          <ac:chgData name="Hale, Phillip" userId="1173c3ae-b8d7-4f0e-aa35-7d843245c30c" providerId="ADAL" clId="{E4644B43-0C74-4F8A-B83E-5CE707460E83}" dt="2019-06-30T03:22:20.128" v="1279" actId="478"/>
          <ac:graphicFrameMkLst>
            <pc:docMk/>
            <pc:sldMk cId="8154355" sldId="274"/>
            <ac:graphicFrameMk id="21" creationId="{EB0FE34B-7B45-4541-A2A2-94363BD9692F}"/>
          </ac:graphicFrameMkLst>
        </pc:graphicFrameChg>
        <pc:picChg chg="add del mod">
          <ac:chgData name="Hale, Phillip" userId="1173c3ae-b8d7-4f0e-aa35-7d843245c30c" providerId="ADAL" clId="{E4644B43-0C74-4F8A-B83E-5CE707460E83}" dt="2019-06-30T03:14:49.073" v="1263" actId="478"/>
          <ac:picMkLst>
            <pc:docMk/>
            <pc:sldMk cId="8154355" sldId="274"/>
            <ac:picMk id="20" creationId="{F4C62FB4-688F-4F5F-BE6D-18A1B4E6F732}"/>
          </ac:picMkLst>
        </pc:picChg>
        <pc:picChg chg="add mod">
          <ac:chgData name="Hale, Phillip" userId="1173c3ae-b8d7-4f0e-aa35-7d843245c30c" providerId="ADAL" clId="{E4644B43-0C74-4F8A-B83E-5CE707460E83}" dt="2019-06-30T03:22:14.479" v="1278" actId="571"/>
          <ac:picMkLst>
            <pc:docMk/>
            <pc:sldMk cId="8154355" sldId="274"/>
            <ac:picMk id="23" creationId="{3264A083-1053-46DC-A7C8-CFF040823A41}"/>
          </ac:picMkLst>
        </pc:picChg>
        <pc:picChg chg="add mod">
          <ac:chgData name="Hale, Phillip" userId="1173c3ae-b8d7-4f0e-aa35-7d843245c30c" providerId="ADAL" clId="{E4644B43-0C74-4F8A-B83E-5CE707460E83}" dt="2019-06-30T03:23:18.926" v="1334" actId="571"/>
          <ac:picMkLst>
            <pc:docMk/>
            <pc:sldMk cId="8154355" sldId="274"/>
            <ac:picMk id="26" creationId="{2230B8D4-ADA5-447A-BC21-309662033BE9}"/>
          </ac:picMkLst>
        </pc:picChg>
        <pc:picChg chg="add del mod ord">
          <ac:chgData name="Hale, Phillip" userId="1173c3ae-b8d7-4f0e-aa35-7d843245c30c" providerId="ADAL" clId="{E4644B43-0C74-4F8A-B83E-5CE707460E83}" dt="2019-06-30T03:37:15.744" v="1506" actId="13244"/>
          <ac:picMkLst>
            <pc:docMk/>
            <pc:sldMk cId="8154355" sldId="274"/>
            <ac:picMk id="5122" creationId="{17E36FF2-3E84-4A41-942D-53F5C15CCBBF}"/>
          </ac:picMkLst>
        </pc:picChg>
        <pc:cxnChg chg="add mod">
          <ac:chgData name="Hale, Phillip" userId="1173c3ae-b8d7-4f0e-aa35-7d843245c30c" providerId="ADAL" clId="{E4644B43-0C74-4F8A-B83E-5CE707460E83}" dt="2019-06-30T03:40:09.804" v="1629" actId="14100"/>
          <ac:cxnSpMkLst>
            <pc:docMk/>
            <pc:sldMk cId="8154355" sldId="274"/>
            <ac:cxnSpMk id="5" creationId="{802C4560-7934-4BC0-8084-11A49C30C9BE}"/>
          </ac:cxnSpMkLst>
        </pc:cxnChg>
        <pc:cxnChg chg="add del mod">
          <ac:chgData name="Hale, Phillip" userId="1173c3ae-b8d7-4f0e-aa35-7d843245c30c" providerId="ADAL" clId="{E4644B43-0C74-4F8A-B83E-5CE707460E83}" dt="2019-06-30T02:51:51.567" v="1078" actId="478"/>
          <ac:cxnSpMkLst>
            <pc:docMk/>
            <pc:sldMk cId="8154355" sldId="274"/>
            <ac:cxnSpMk id="8" creationId="{033F9B8C-A139-45B7-AA12-E7089FF7BA77}"/>
          </ac:cxnSpMkLst>
        </pc:cxnChg>
        <pc:cxnChg chg="add del mod">
          <ac:chgData name="Hale, Phillip" userId="1173c3ae-b8d7-4f0e-aa35-7d843245c30c" providerId="ADAL" clId="{E4644B43-0C74-4F8A-B83E-5CE707460E83}" dt="2019-06-30T02:51:57.116" v="1081" actId="478"/>
          <ac:cxnSpMkLst>
            <pc:docMk/>
            <pc:sldMk cId="8154355" sldId="274"/>
            <ac:cxnSpMk id="15" creationId="{7F3497C5-4763-41F9-8A31-09DBF5D8ED5C}"/>
          </ac:cxnSpMkLst>
        </pc:cxnChg>
      </pc:sldChg>
      <pc:sldChg chg="delSp modSp add del mod delAnim modNotesTx">
        <pc:chgData name="Hale, Phillip" userId="1173c3ae-b8d7-4f0e-aa35-7d843245c30c" providerId="ADAL" clId="{E4644B43-0C74-4F8A-B83E-5CE707460E83}" dt="2019-06-30T04:00:15.260" v="1888" actId="47"/>
        <pc:sldMkLst>
          <pc:docMk/>
          <pc:sldMk cId="1503530064" sldId="475"/>
        </pc:sldMkLst>
        <pc:spChg chg="mod">
          <ac:chgData name="Hale, Phillip" userId="1173c3ae-b8d7-4f0e-aa35-7d843245c30c" providerId="ADAL" clId="{E4644B43-0C74-4F8A-B83E-5CE707460E83}" dt="2019-06-30T02:33:36.865" v="824" actId="20577"/>
          <ac:spMkLst>
            <pc:docMk/>
            <pc:sldMk cId="1503530064" sldId="475"/>
            <ac:spMk id="3" creationId="{00000000-0000-0000-0000-000000000000}"/>
          </ac:spMkLst>
        </pc:spChg>
        <pc:spChg chg="del">
          <ac:chgData name="Hale, Phillip" userId="1173c3ae-b8d7-4f0e-aa35-7d843245c30c" providerId="ADAL" clId="{E4644B43-0C74-4F8A-B83E-5CE707460E83}" dt="2019-06-30T02:30:16.716" v="552" actId="478"/>
          <ac:spMkLst>
            <pc:docMk/>
            <pc:sldMk cId="1503530064" sldId="475"/>
            <ac:spMk id="6" creationId="{00000000-0000-0000-0000-000000000000}"/>
          </ac:spMkLst>
        </pc:spChg>
        <pc:spChg chg="mod">
          <ac:chgData name="Hale, Phillip" userId="1173c3ae-b8d7-4f0e-aa35-7d843245c30c" providerId="ADAL" clId="{E4644B43-0C74-4F8A-B83E-5CE707460E83}" dt="2019-06-30T02:32:06.365" v="669" actId="20577"/>
          <ac:spMkLst>
            <pc:docMk/>
            <pc:sldMk cId="1503530064" sldId="475"/>
            <ac:spMk id="700" creationId="{00000000-0000-0000-0000-000000000000}"/>
          </ac:spMkLst>
        </pc:spChg>
        <pc:graphicFrameChg chg="mod">
          <ac:chgData name="Hale, Phillip" userId="1173c3ae-b8d7-4f0e-aa35-7d843245c30c" providerId="ADAL" clId="{E4644B43-0C74-4F8A-B83E-5CE707460E83}" dt="2019-06-30T02:40:30.397" v="912" actId="1076"/>
          <ac:graphicFrameMkLst>
            <pc:docMk/>
            <pc:sldMk cId="1503530064" sldId="475"/>
            <ac:graphicFrameMk id="9" creationId="{00000000-0000-0000-0000-000000000000}"/>
          </ac:graphicFrameMkLst>
        </pc:graphicFrameChg>
      </pc:sldChg>
      <pc:sldChg chg="addSp delSp modSp add mod ord delAnim modAnim modNotesTx">
        <pc:chgData name="Hale, Phillip" userId="1173c3ae-b8d7-4f0e-aa35-7d843245c30c" providerId="ADAL" clId="{E4644B43-0C74-4F8A-B83E-5CE707460E83}" dt="2019-06-30T06:25:54.046" v="7526" actId="20577"/>
        <pc:sldMkLst>
          <pc:docMk/>
          <pc:sldMk cId="54359643" sldId="476"/>
        </pc:sldMkLst>
        <pc:spChg chg="del">
          <ac:chgData name="Hale, Phillip" userId="1173c3ae-b8d7-4f0e-aa35-7d843245c30c" providerId="ADAL" clId="{E4644B43-0C74-4F8A-B83E-5CE707460E83}" dt="2019-06-30T02:23:47.957" v="484" actId="478"/>
          <ac:spMkLst>
            <pc:docMk/>
            <pc:sldMk cId="54359643" sldId="476"/>
            <ac:spMk id="3" creationId="{00000000-0000-0000-0000-000000000000}"/>
          </ac:spMkLst>
        </pc:spChg>
        <pc:spChg chg="add del mod">
          <ac:chgData name="Hale, Phillip" userId="1173c3ae-b8d7-4f0e-aa35-7d843245c30c" providerId="ADAL" clId="{E4644B43-0C74-4F8A-B83E-5CE707460E83}" dt="2019-06-30T02:23:50.634" v="485" actId="478"/>
          <ac:spMkLst>
            <pc:docMk/>
            <pc:sldMk cId="54359643" sldId="476"/>
            <ac:spMk id="4" creationId="{BB9E9EEB-D9C5-4D3B-98BE-FCFDCD47DEDF}"/>
          </ac:spMkLst>
        </pc:spChg>
        <pc:spChg chg="mod">
          <ac:chgData name="Hale, Phillip" userId="1173c3ae-b8d7-4f0e-aa35-7d843245c30c" providerId="ADAL" clId="{E4644B43-0C74-4F8A-B83E-5CE707460E83}" dt="2019-06-30T02:24:26.652" v="493" actId="1076"/>
          <ac:spMkLst>
            <pc:docMk/>
            <pc:sldMk cId="54359643" sldId="476"/>
            <ac:spMk id="10" creationId="{00000000-0000-0000-0000-000000000000}"/>
          </ac:spMkLst>
        </pc:spChg>
        <pc:spChg chg="add del">
          <ac:chgData name="Hale, Phillip" userId="1173c3ae-b8d7-4f0e-aa35-7d843245c30c" providerId="ADAL" clId="{E4644B43-0C74-4F8A-B83E-5CE707460E83}" dt="2019-06-30T02:09:14.520" v="369" actId="478"/>
          <ac:spMkLst>
            <pc:docMk/>
            <pc:sldMk cId="54359643" sldId="476"/>
            <ac:spMk id="11" creationId="{00000000-0000-0000-0000-000000000000}"/>
          </ac:spMkLst>
        </pc:spChg>
        <pc:spChg chg="del">
          <ac:chgData name="Hale, Phillip" userId="1173c3ae-b8d7-4f0e-aa35-7d843245c30c" providerId="ADAL" clId="{E4644B43-0C74-4F8A-B83E-5CE707460E83}" dt="2019-06-30T02:08:35.622" v="359" actId="478"/>
          <ac:spMkLst>
            <pc:docMk/>
            <pc:sldMk cId="54359643" sldId="476"/>
            <ac:spMk id="12" creationId="{00000000-0000-0000-0000-000000000000}"/>
          </ac:spMkLst>
        </pc:spChg>
        <pc:spChg chg="add mod">
          <ac:chgData name="Hale, Phillip" userId="1173c3ae-b8d7-4f0e-aa35-7d843245c30c" providerId="ADAL" clId="{E4644B43-0C74-4F8A-B83E-5CE707460E83}" dt="2019-06-30T06:21:31.722" v="7070" actId="20577"/>
          <ac:spMkLst>
            <pc:docMk/>
            <pc:sldMk cId="54359643" sldId="476"/>
            <ac:spMk id="15" creationId="{E7C6C729-BACF-4B2F-9CAC-3FD11FD44883}"/>
          </ac:spMkLst>
        </pc:spChg>
        <pc:spChg chg="add mod ord">
          <ac:chgData name="Hale, Phillip" userId="1173c3ae-b8d7-4f0e-aa35-7d843245c30c" providerId="ADAL" clId="{E4644B43-0C74-4F8A-B83E-5CE707460E83}" dt="2019-06-30T02:28:40.008" v="512" actId="14100"/>
          <ac:spMkLst>
            <pc:docMk/>
            <pc:sldMk cId="54359643" sldId="476"/>
            <ac:spMk id="16" creationId="{88CB11B3-ECD3-436D-AC7E-4DE5C10499EF}"/>
          </ac:spMkLst>
        </pc:spChg>
        <pc:spChg chg="add">
          <ac:chgData name="Hale, Phillip" userId="1173c3ae-b8d7-4f0e-aa35-7d843245c30c" providerId="ADAL" clId="{E4644B43-0C74-4F8A-B83E-5CE707460E83}" dt="2019-06-30T05:15:05.781" v="2894"/>
          <ac:spMkLst>
            <pc:docMk/>
            <pc:sldMk cId="54359643" sldId="476"/>
            <ac:spMk id="17" creationId="{19155B58-F2EB-4AC1-86E8-C2E9FF39A200}"/>
          </ac:spMkLst>
        </pc:spChg>
        <pc:spChg chg="mod">
          <ac:chgData name="Hale, Phillip" userId="1173c3ae-b8d7-4f0e-aa35-7d843245c30c" providerId="ADAL" clId="{E4644B43-0C74-4F8A-B83E-5CE707460E83}" dt="2019-06-30T02:28:07.011" v="511" actId="207"/>
          <ac:spMkLst>
            <pc:docMk/>
            <pc:sldMk cId="54359643" sldId="476"/>
            <ac:spMk id="700" creationId="{00000000-0000-0000-0000-000000000000}"/>
          </ac:spMkLst>
        </pc:spChg>
        <pc:spChg chg="del">
          <ac:chgData name="Hale, Phillip" userId="1173c3ae-b8d7-4f0e-aa35-7d843245c30c" providerId="ADAL" clId="{E4644B43-0C74-4F8A-B83E-5CE707460E83}" dt="2019-06-30T05:15:05.525" v="2893" actId="478"/>
          <ac:spMkLst>
            <pc:docMk/>
            <pc:sldMk cId="54359643" sldId="476"/>
            <ac:spMk id="702" creationId="{00000000-0000-0000-0000-000000000000}"/>
          </ac:spMkLst>
        </pc:spChg>
        <pc:graphicFrameChg chg="del">
          <ac:chgData name="Hale, Phillip" userId="1173c3ae-b8d7-4f0e-aa35-7d843245c30c" providerId="ADAL" clId="{E4644B43-0C74-4F8A-B83E-5CE707460E83}" dt="2019-06-30T02:09:06.328" v="364" actId="478"/>
          <ac:graphicFrameMkLst>
            <pc:docMk/>
            <pc:sldMk cId="54359643" sldId="476"/>
            <ac:graphicFrameMk id="7" creationId="{00000000-0000-0000-0000-000000000000}"/>
          </ac:graphicFrameMkLst>
        </pc:graphicFrameChg>
        <pc:graphicFrameChg chg="mod">
          <ac:chgData name="Hale, Phillip" userId="1173c3ae-b8d7-4f0e-aa35-7d843245c30c" providerId="ADAL" clId="{E4644B43-0C74-4F8A-B83E-5CE707460E83}" dt="2019-06-30T02:56:55.588" v="1115" actId="14100"/>
          <ac:graphicFrameMkLst>
            <pc:docMk/>
            <pc:sldMk cId="54359643" sldId="476"/>
            <ac:graphicFrameMk id="9" creationId="{00000000-0000-0000-0000-000000000000}"/>
          </ac:graphicFrameMkLst>
        </pc:graphicFrameChg>
        <pc:graphicFrameChg chg="add del mod">
          <ac:chgData name="Hale, Phillip" userId="1173c3ae-b8d7-4f0e-aa35-7d843245c30c" providerId="ADAL" clId="{E4644B43-0C74-4F8A-B83E-5CE707460E83}" dt="2019-06-30T02:09:17.720" v="370" actId="478"/>
          <ac:graphicFrameMkLst>
            <pc:docMk/>
            <pc:sldMk cId="54359643" sldId="476"/>
            <ac:graphicFrameMk id="13" creationId="{90F76C6F-A8AE-4A0C-96A6-4B972D0FBECA}"/>
          </ac:graphicFrameMkLst>
        </pc:graphicFrameChg>
        <pc:graphicFrameChg chg="add mod">
          <ac:chgData name="Hale, Phillip" userId="1173c3ae-b8d7-4f0e-aa35-7d843245c30c" providerId="ADAL" clId="{E4644B43-0C74-4F8A-B83E-5CE707460E83}" dt="2019-06-30T02:28:45.340" v="513" actId="14100"/>
          <ac:graphicFrameMkLst>
            <pc:docMk/>
            <pc:sldMk cId="54359643" sldId="476"/>
            <ac:graphicFrameMk id="14" creationId="{8A2AD691-CD9C-4ED7-AED2-E0C311ABCD2B}"/>
          </ac:graphicFrameMkLst>
        </pc:graphicFrameChg>
      </pc:sldChg>
      <pc:sldChg chg="add del modTransition">
        <pc:chgData name="Hale, Phillip" userId="1173c3ae-b8d7-4f0e-aa35-7d843245c30c" providerId="ADAL" clId="{E4644B43-0C74-4F8A-B83E-5CE707460E83}" dt="2019-06-30T04:54:23.163" v="2673" actId="47"/>
        <pc:sldMkLst>
          <pc:docMk/>
          <pc:sldMk cId="1694719539" sldId="3213"/>
        </pc:sldMkLst>
      </pc:sldChg>
      <pc:sldChg chg="addSp delSp modSp add del mod setBg">
        <pc:chgData name="Hale, Phillip" userId="1173c3ae-b8d7-4f0e-aa35-7d843245c30c" providerId="ADAL" clId="{E4644B43-0C74-4F8A-B83E-5CE707460E83}" dt="2019-06-30T03:59:41.623" v="1879" actId="47"/>
        <pc:sldMkLst>
          <pc:docMk/>
          <pc:sldMk cId="1868291500" sldId="3214"/>
        </pc:sldMkLst>
        <pc:spChg chg="del mod">
          <ac:chgData name="Hale, Phillip" userId="1173c3ae-b8d7-4f0e-aa35-7d843245c30c" providerId="ADAL" clId="{E4644B43-0C74-4F8A-B83E-5CE707460E83}" dt="2019-06-30T03:47:11.354" v="1632" actId="478"/>
          <ac:spMkLst>
            <pc:docMk/>
            <pc:sldMk cId="1868291500" sldId="3214"/>
            <ac:spMk id="2" creationId="{6AD2DA55-1311-4BB3-B67E-2F797F939742}"/>
          </ac:spMkLst>
        </pc:spChg>
        <pc:spChg chg="del mod">
          <ac:chgData name="Hale, Phillip" userId="1173c3ae-b8d7-4f0e-aa35-7d843245c30c" providerId="ADAL" clId="{E4644B43-0C74-4F8A-B83E-5CE707460E83}" dt="2019-06-30T03:47:13.642" v="1633" actId="478"/>
          <ac:spMkLst>
            <pc:docMk/>
            <pc:sldMk cId="1868291500" sldId="3214"/>
            <ac:spMk id="3" creationId="{C3267C30-0095-4E04-8A79-2142E2632BBF}"/>
          </ac:spMkLst>
        </pc:spChg>
        <pc:spChg chg="add del">
          <ac:chgData name="Hale, Phillip" userId="1173c3ae-b8d7-4f0e-aa35-7d843245c30c" providerId="ADAL" clId="{E4644B43-0C74-4F8A-B83E-5CE707460E83}" dt="2019-06-30T03:55:48.585" v="1732"/>
          <ac:spMkLst>
            <pc:docMk/>
            <pc:sldMk cId="1868291500" sldId="3214"/>
            <ac:spMk id="4" creationId="{27952FB6-492E-4047-A4D5-79B9DE95C8EC}"/>
          </ac:spMkLst>
        </pc:spChg>
        <pc:spChg chg="add mod">
          <ac:chgData name="Hale, Phillip" userId="1173c3ae-b8d7-4f0e-aa35-7d843245c30c" providerId="ADAL" clId="{E4644B43-0C74-4F8A-B83E-5CE707460E83}" dt="2019-06-30T03:55:44.606" v="1730"/>
          <ac:spMkLst>
            <pc:docMk/>
            <pc:sldMk cId="1868291500" sldId="3214"/>
            <ac:spMk id="7" creationId="{22D7AFD0-9C02-46AB-AFE3-6568B27605C2}"/>
          </ac:spMkLst>
        </pc:spChg>
        <pc:spChg chg="add">
          <ac:chgData name="Hale, Phillip" userId="1173c3ae-b8d7-4f0e-aa35-7d843245c30c" providerId="ADAL" clId="{E4644B43-0C74-4F8A-B83E-5CE707460E83}" dt="2019-06-30T03:47:15.885" v="1634"/>
          <ac:spMkLst>
            <pc:docMk/>
            <pc:sldMk cId="1868291500" sldId="3214"/>
            <ac:spMk id="8" creationId="{426BE0C3-4E26-4A83-A019-D65C829DAE7F}"/>
          </ac:spMkLst>
        </pc:spChg>
        <pc:spChg chg="add del mod">
          <ac:chgData name="Hale, Phillip" userId="1173c3ae-b8d7-4f0e-aa35-7d843245c30c" providerId="ADAL" clId="{E4644B43-0C74-4F8A-B83E-5CE707460E83}" dt="2019-06-30T03:55:57.850" v="1735" actId="478"/>
          <ac:spMkLst>
            <pc:docMk/>
            <pc:sldMk cId="1868291500" sldId="3214"/>
            <ac:spMk id="10" creationId="{EA03E1BC-F209-4150-9D34-72CA1FDC225E}"/>
          </ac:spMkLst>
        </pc:spChg>
        <pc:graphicFrameChg chg="add mod">
          <ac:chgData name="Hale, Phillip" userId="1173c3ae-b8d7-4f0e-aa35-7d843245c30c" providerId="ADAL" clId="{E4644B43-0C74-4F8A-B83E-5CE707460E83}" dt="2019-06-30T03:52:36.240" v="1685" actId="1076"/>
          <ac:graphicFrameMkLst>
            <pc:docMk/>
            <pc:sldMk cId="1868291500" sldId="3214"/>
            <ac:graphicFrameMk id="6" creationId="{F9205E40-9884-4C64-A421-87F544C9F528}"/>
          </ac:graphicFrameMkLst>
        </pc:graphicFrameChg>
        <pc:picChg chg="add">
          <ac:chgData name="Hale, Phillip" userId="1173c3ae-b8d7-4f0e-aa35-7d843245c30c" providerId="ADAL" clId="{E4644B43-0C74-4F8A-B83E-5CE707460E83}" dt="2019-06-30T03:46:51.231" v="1631" actId="26606"/>
          <ac:picMkLst>
            <pc:docMk/>
            <pc:sldMk cId="1868291500" sldId="3214"/>
            <ac:picMk id="71" creationId="{54DDEBDD-D8BD-41A6-8A0D-B00E3768B0F9}"/>
          </ac:picMkLst>
        </pc:picChg>
        <pc:picChg chg="add mod ord">
          <ac:chgData name="Hale, Phillip" userId="1173c3ae-b8d7-4f0e-aa35-7d843245c30c" providerId="ADAL" clId="{E4644B43-0C74-4F8A-B83E-5CE707460E83}" dt="2019-06-30T03:52:28.653" v="1683" actId="1076"/>
          <ac:picMkLst>
            <pc:docMk/>
            <pc:sldMk cId="1868291500" sldId="3214"/>
            <ac:picMk id="6146" creationId="{9BB05583-D800-4B8E-A8FD-60FBDDCD2E80}"/>
          </ac:picMkLst>
        </pc:picChg>
      </pc:sldChg>
      <pc:sldChg chg="addSp delSp modSp add del mod delAnim">
        <pc:chgData name="Hale, Phillip" userId="1173c3ae-b8d7-4f0e-aa35-7d843245c30c" providerId="ADAL" clId="{E4644B43-0C74-4F8A-B83E-5CE707460E83}" dt="2019-06-30T04:18:36.485" v="2005" actId="47"/>
        <pc:sldMkLst>
          <pc:docMk/>
          <pc:sldMk cId="4263723861" sldId="3215"/>
        </pc:sldMkLst>
        <pc:spChg chg="del">
          <ac:chgData name="Hale, Phillip" userId="1173c3ae-b8d7-4f0e-aa35-7d843245c30c" providerId="ADAL" clId="{E4644B43-0C74-4F8A-B83E-5CE707460E83}" dt="2019-06-30T02:40:39.432" v="914" actId="478"/>
          <ac:spMkLst>
            <pc:docMk/>
            <pc:sldMk cId="4263723861" sldId="3215"/>
            <ac:spMk id="3" creationId="{00000000-0000-0000-0000-000000000000}"/>
          </ac:spMkLst>
        </pc:spChg>
        <pc:spChg chg="add del mod">
          <ac:chgData name="Hale, Phillip" userId="1173c3ae-b8d7-4f0e-aa35-7d843245c30c" providerId="ADAL" clId="{E4644B43-0C74-4F8A-B83E-5CE707460E83}" dt="2019-06-30T02:40:46.822" v="918" actId="478"/>
          <ac:spMkLst>
            <pc:docMk/>
            <pc:sldMk cId="4263723861" sldId="3215"/>
            <ac:spMk id="4" creationId="{233A607D-CDA8-43B1-BF30-2B15B1E1CEA8}"/>
          </ac:spMkLst>
        </pc:spChg>
        <pc:spChg chg="del">
          <ac:chgData name="Hale, Phillip" userId="1173c3ae-b8d7-4f0e-aa35-7d843245c30c" providerId="ADAL" clId="{E4644B43-0C74-4F8A-B83E-5CE707460E83}" dt="2019-06-30T01:41:47.452" v="234" actId="478"/>
          <ac:spMkLst>
            <pc:docMk/>
            <pc:sldMk cId="4263723861" sldId="3215"/>
            <ac:spMk id="6" creationId="{00000000-0000-0000-0000-000000000000}"/>
          </ac:spMkLst>
        </pc:spChg>
        <pc:spChg chg="add del mod">
          <ac:chgData name="Hale, Phillip" userId="1173c3ae-b8d7-4f0e-aa35-7d843245c30c" providerId="ADAL" clId="{E4644B43-0C74-4F8A-B83E-5CE707460E83}" dt="2019-06-30T02:46:37.213" v="1076" actId="478"/>
          <ac:spMkLst>
            <pc:docMk/>
            <pc:sldMk cId="4263723861" sldId="3215"/>
            <ac:spMk id="7" creationId="{FAF27E2E-9A78-4E90-9BFA-A093CF133AF9}"/>
          </ac:spMkLst>
        </pc:spChg>
        <pc:spChg chg="add del mod">
          <ac:chgData name="Hale, Phillip" userId="1173c3ae-b8d7-4f0e-aa35-7d843245c30c" providerId="ADAL" clId="{E4644B43-0C74-4F8A-B83E-5CE707460E83}" dt="2019-06-30T02:40:46.041" v="917" actId="478"/>
          <ac:spMkLst>
            <pc:docMk/>
            <pc:sldMk cId="4263723861" sldId="3215"/>
            <ac:spMk id="8" creationId="{5CE38283-F6C1-4EBC-994D-D40A82660AED}"/>
          </ac:spMkLst>
        </pc:spChg>
        <pc:spChg chg="add del">
          <ac:chgData name="Hale, Phillip" userId="1173c3ae-b8d7-4f0e-aa35-7d843245c30c" providerId="ADAL" clId="{E4644B43-0C74-4F8A-B83E-5CE707460E83}" dt="2019-06-30T02:40:43.924" v="916"/>
          <ac:spMkLst>
            <pc:docMk/>
            <pc:sldMk cId="4263723861" sldId="3215"/>
            <ac:spMk id="12" creationId="{F0114CCE-E6D7-4C5B-B04A-312F0B35BFE5}"/>
          </ac:spMkLst>
        </pc:spChg>
        <pc:spChg chg="add del">
          <ac:chgData name="Hale, Phillip" userId="1173c3ae-b8d7-4f0e-aa35-7d843245c30c" providerId="ADAL" clId="{E4644B43-0C74-4F8A-B83E-5CE707460E83}" dt="2019-06-30T02:40:43.924" v="916"/>
          <ac:spMkLst>
            <pc:docMk/>
            <pc:sldMk cId="4263723861" sldId="3215"/>
            <ac:spMk id="13" creationId="{840ED6F5-2FB1-4F57-B6E2-9E6BD0961ADD}"/>
          </ac:spMkLst>
        </pc:spChg>
        <pc:spChg chg="add mod">
          <ac:chgData name="Hale, Phillip" userId="1173c3ae-b8d7-4f0e-aa35-7d843245c30c" providerId="ADAL" clId="{E4644B43-0C74-4F8A-B83E-5CE707460E83}" dt="2019-06-30T02:43:09.784" v="957" actId="404"/>
          <ac:spMkLst>
            <pc:docMk/>
            <pc:sldMk cId="4263723861" sldId="3215"/>
            <ac:spMk id="14" creationId="{890D8640-F068-4B3F-9D48-4AFA856276F9}"/>
          </ac:spMkLst>
        </pc:spChg>
        <pc:spChg chg="add">
          <ac:chgData name="Hale, Phillip" userId="1173c3ae-b8d7-4f0e-aa35-7d843245c30c" providerId="ADAL" clId="{E4644B43-0C74-4F8A-B83E-5CE707460E83}" dt="2019-06-30T02:40:47.971" v="919"/>
          <ac:spMkLst>
            <pc:docMk/>
            <pc:sldMk cId="4263723861" sldId="3215"/>
            <ac:spMk id="15" creationId="{BE0903E3-4DBC-45C1-AAFB-762823EE12D3}"/>
          </ac:spMkLst>
        </pc:spChg>
        <pc:spChg chg="add del mod">
          <ac:chgData name="Hale, Phillip" userId="1173c3ae-b8d7-4f0e-aa35-7d843245c30c" providerId="ADAL" clId="{E4644B43-0C74-4F8A-B83E-5CE707460E83}" dt="2019-06-30T04:00:38.311" v="1890" actId="478"/>
          <ac:spMkLst>
            <pc:docMk/>
            <pc:sldMk cId="4263723861" sldId="3215"/>
            <ac:spMk id="16" creationId="{B3D28194-E809-421E-8181-40AD89EB478E}"/>
          </ac:spMkLst>
        </pc:spChg>
        <pc:spChg chg="add">
          <ac:chgData name="Hale, Phillip" userId="1173c3ae-b8d7-4f0e-aa35-7d843245c30c" providerId="ADAL" clId="{E4644B43-0C74-4F8A-B83E-5CE707460E83}" dt="2019-06-30T02:46:37.718" v="1077"/>
          <ac:spMkLst>
            <pc:docMk/>
            <pc:sldMk cId="4263723861" sldId="3215"/>
            <ac:spMk id="17" creationId="{B6C00C77-DF23-45D1-A6F0-58340ACBFA38}"/>
          </ac:spMkLst>
        </pc:spChg>
        <pc:spChg chg="del">
          <ac:chgData name="Hale, Phillip" userId="1173c3ae-b8d7-4f0e-aa35-7d843245c30c" providerId="ADAL" clId="{E4644B43-0C74-4F8A-B83E-5CE707460E83}" dt="2019-06-30T02:40:38.036" v="913" actId="478"/>
          <ac:spMkLst>
            <pc:docMk/>
            <pc:sldMk cId="4263723861" sldId="3215"/>
            <ac:spMk id="700" creationId="{00000000-0000-0000-0000-000000000000}"/>
          </ac:spMkLst>
        </pc:spChg>
        <pc:spChg chg="add del mod">
          <ac:chgData name="Hale, Phillip" userId="1173c3ae-b8d7-4f0e-aa35-7d843245c30c" providerId="ADAL" clId="{E4644B43-0C74-4F8A-B83E-5CE707460E83}" dt="2019-06-30T01:44:14.914" v="299"/>
          <ac:spMkLst>
            <pc:docMk/>
            <pc:sldMk cId="4263723861" sldId="3215"/>
            <ac:spMk id="702" creationId="{00000000-0000-0000-0000-000000000000}"/>
          </ac:spMkLst>
        </pc:spChg>
        <pc:graphicFrameChg chg="mod">
          <ac:chgData name="Hale, Phillip" userId="1173c3ae-b8d7-4f0e-aa35-7d843245c30c" providerId="ADAL" clId="{E4644B43-0C74-4F8A-B83E-5CE707460E83}" dt="2019-06-30T02:52:58.346" v="1093"/>
          <ac:graphicFrameMkLst>
            <pc:docMk/>
            <pc:sldMk cId="4263723861" sldId="3215"/>
            <ac:graphicFrameMk id="9" creationId="{00000000-0000-0000-0000-000000000000}"/>
          </ac:graphicFrameMkLst>
        </pc:graphicFrameChg>
      </pc:sldChg>
      <pc:sldChg chg="addSp delSp modSp add del mod setBg setClrOvrMap">
        <pc:chgData name="Hale, Phillip" userId="1173c3ae-b8d7-4f0e-aa35-7d843245c30c" providerId="ADAL" clId="{E4644B43-0C74-4F8A-B83E-5CE707460E83}" dt="2019-06-30T05:01:16.843" v="2798" actId="47"/>
        <pc:sldMkLst>
          <pc:docMk/>
          <pc:sldMk cId="4041508052" sldId="3216"/>
        </pc:sldMkLst>
        <pc:spChg chg="mod">
          <ac:chgData name="Hale, Phillip" userId="1173c3ae-b8d7-4f0e-aa35-7d843245c30c" providerId="ADAL" clId="{E4644B43-0C74-4F8A-B83E-5CE707460E83}" dt="2019-06-30T04:56:29.737" v="2681" actId="26606"/>
          <ac:spMkLst>
            <pc:docMk/>
            <pc:sldMk cId="4041508052" sldId="3216"/>
            <ac:spMk id="2" creationId="{64E3FD1E-2D60-44A0-9B0C-DD72B537C6E2}"/>
          </ac:spMkLst>
        </pc:spChg>
        <pc:spChg chg="mod ord">
          <ac:chgData name="Hale, Phillip" userId="1173c3ae-b8d7-4f0e-aa35-7d843245c30c" providerId="ADAL" clId="{E4644B43-0C74-4F8A-B83E-5CE707460E83}" dt="2019-06-30T04:56:29.737" v="2681" actId="26606"/>
          <ac:spMkLst>
            <pc:docMk/>
            <pc:sldMk cId="4041508052" sldId="3216"/>
            <ac:spMk id="3" creationId="{B5DDD1FE-F737-4A5E-ADAF-4E4951896907}"/>
          </ac:spMkLst>
        </pc:spChg>
        <pc:spChg chg="add del">
          <ac:chgData name="Hale, Phillip" userId="1173c3ae-b8d7-4f0e-aa35-7d843245c30c" providerId="ADAL" clId="{E4644B43-0C74-4F8A-B83E-5CE707460E83}" dt="2019-06-30T04:56:29.713" v="2680" actId="26606"/>
          <ac:spMkLst>
            <pc:docMk/>
            <pc:sldMk cId="4041508052" sldId="3216"/>
            <ac:spMk id="10" creationId="{99899462-FC16-43B0-966B-FCA263450716}"/>
          </ac:spMkLst>
        </pc:spChg>
        <pc:spChg chg="add">
          <ac:chgData name="Hale, Phillip" userId="1173c3ae-b8d7-4f0e-aa35-7d843245c30c" providerId="ADAL" clId="{E4644B43-0C74-4F8A-B83E-5CE707460E83}" dt="2019-06-30T04:56:29.737" v="2681" actId="26606"/>
          <ac:spMkLst>
            <pc:docMk/>
            <pc:sldMk cId="4041508052" sldId="3216"/>
            <ac:spMk id="14" creationId="{61445B8C-D724-4F73-AB77-3CCE4E822C9D}"/>
          </ac:spMkLst>
        </pc:spChg>
        <pc:picChg chg="add del mod ord">
          <ac:chgData name="Hale, Phillip" userId="1173c3ae-b8d7-4f0e-aa35-7d843245c30c" providerId="ADAL" clId="{E4644B43-0C74-4F8A-B83E-5CE707460E83}" dt="2019-06-30T04:56:42.312" v="2682" actId="21"/>
          <ac:picMkLst>
            <pc:docMk/>
            <pc:sldMk cId="4041508052" sldId="3216"/>
            <ac:picMk id="4" creationId="{B93C5E79-CAEA-437F-8788-6999AE921F39}"/>
          </ac:picMkLst>
        </pc:picChg>
        <pc:picChg chg="add mod">
          <ac:chgData name="Hale, Phillip" userId="1173c3ae-b8d7-4f0e-aa35-7d843245c30c" providerId="ADAL" clId="{E4644B43-0C74-4F8A-B83E-5CE707460E83}" dt="2019-06-30T04:56:29.737" v="2681" actId="26606"/>
          <ac:picMkLst>
            <pc:docMk/>
            <pc:sldMk cId="4041508052" sldId="3216"/>
            <ac:picMk id="5" creationId="{8A0D335B-804A-4C8E-8C3A-8EA4AC0F4DB0}"/>
          </ac:picMkLst>
        </pc:picChg>
        <pc:cxnChg chg="add del">
          <ac:chgData name="Hale, Phillip" userId="1173c3ae-b8d7-4f0e-aa35-7d843245c30c" providerId="ADAL" clId="{E4644B43-0C74-4F8A-B83E-5CE707460E83}" dt="2019-06-30T04:56:29.713" v="2680" actId="26606"/>
          <ac:cxnSpMkLst>
            <pc:docMk/>
            <pc:sldMk cId="4041508052" sldId="3216"/>
            <ac:cxnSpMk id="12" creationId="{AAFEA932-2DF1-410C-A00A-7A1E7DBF7511}"/>
          </ac:cxnSpMkLst>
        </pc:cxnChg>
        <pc:cxnChg chg="add">
          <ac:chgData name="Hale, Phillip" userId="1173c3ae-b8d7-4f0e-aa35-7d843245c30c" providerId="ADAL" clId="{E4644B43-0C74-4F8A-B83E-5CE707460E83}" dt="2019-06-30T04:56:29.737" v="2681" actId="26606"/>
          <ac:cxnSpMkLst>
            <pc:docMk/>
            <pc:sldMk cId="4041508052" sldId="3216"/>
            <ac:cxnSpMk id="15" creationId="{99905336-A7CD-4C75-9E77-C704674F4047}"/>
          </ac:cxnSpMkLst>
        </pc:cxnChg>
      </pc:sldChg>
      <pc:sldChg chg="add del">
        <pc:chgData name="Hale, Phillip" userId="1173c3ae-b8d7-4f0e-aa35-7d843245c30c" providerId="ADAL" clId="{E4644B43-0C74-4F8A-B83E-5CE707460E83}" dt="2019-06-30T04:54:23.787" v="2674" actId="47"/>
        <pc:sldMkLst>
          <pc:docMk/>
          <pc:sldMk cId="582247399" sldId="3217"/>
        </pc:sldMkLst>
      </pc:sldChg>
      <pc:sldChg chg="addSp delSp modSp add del mod">
        <pc:chgData name="Hale, Phillip" userId="1173c3ae-b8d7-4f0e-aa35-7d843245c30c" providerId="ADAL" clId="{E4644B43-0C74-4F8A-B83E-5CE707460E83}" dt="2019-06-30T04:53:53.903" v="2671" actId="47"/>
        <pc:sldMkLst>
          <pc:docMk/>
          <pc:sldMk cId="482941173" sldId="3218"/>
        </pc:sldMkLst>
        <pc:spChg chg="mod">
          <ac:chgData name="Hale, Phillip" userId="1173c3ae-b8d7-4f0e-aa35-7d843245c30c" providerId="ADAL" clId="{E4644B43-0C74-4F8A-B83E-5CE707460E83}" dt="2019-06-30T02:46:32.789" v="1075" actId="1076"/>
          <ac:spMkLst>
            <pc:docMk/>
            <pc:sldMk cId="482941173" sldId="3218"/>
            <ac:spMk id="7" creationId="{FAF27E2E-9A78-4E90-9BFA-A093CF133AF9}"/>
          </ac:spMkLst>
        </pc:spChg>
        <pc:spChg chg="mod">
          <ac:chgData name="Hale, Phillip" userId="1173c3ae-b8d7-4f0e-aa35-7d843245c30c" providerId="ADAL" clId="{E4644B43-0C74-4F8A-B83E-5CE707460E83}" dt="2019-06-30T02:45:50.423" v="1004" actId="20577"/>
          <ac:spMkLst>
            <pc:docMk/>
            <pc:sldMk cId="482941173" sldId="3218"/>
            <ac:spMk id="14" creationId="{890D8640-F068-4B3F-9D48-4AFA856276F9}"/>
          </ac:spMkLst>
        </pc:spChg>
        <pc:spChg chg="mod">
          <ac:chgData name="Hale, Phillip" userId="1173c3ae-b8d7-4f0e-aa35-7d843245c30c" providerId="ADAL" clId="{E4644B43-0C74-4F8A-B83E-5CE707460E83}" dt="2019-06-30T02:45:59.540" v="1009" actId="20577"/>
          <ac:spMkLst>
            <pc:docMk/>
            <pc:sldMk cId="482941173" sldId="3218"/>
            <ac:spMk id="15" creationId="{BE0903E3-4DBC-45C1-AAFB-762823EE12D3}"/>
          </ac:spMkLst>
        </pc:spChg>
        <pc:spChg chg="del">
          <ac:chgData name="Hale, Phillip" userId="1173c3ae-b8d7-4f0e-aa35-7d843245c30c" providerId="ADAL" clId="{E4644B43-0C74-4F8A-B83E-5CE707460E83}" dt="2019-06-30T02:52:34.555" v="1091" actId="478"/>
          <ac:spMkLst>
            <pc:docMk/>
            <pc:sldMk cId="482941173" sldId="3218"/>
            <ac:spMk id="16" creationId="{B3D28194-E809-421E-8181-40AD89EB478E}"/>
          </ac:spMkLst>
        </pc:spChg>
        <pc:graphicFrameChg chg="mod">
          <ac:chgData name="Hale, Phillip" userId="1173c3ae-b8d7-4f0e-aa35-7d843245c30c" providerId="ADAL" clId="{E4644B43-0C74-4F8A-B83E-5CE707460E83}" dt="2019-06-30T02:44:43.270" v="975"/>
          <ac:graphicFrameMkLst>
            <pc:docMk/>
            <pc:sldMk cId="482941173" sldId="3218"/>
            <ac:graphicFrameMk id="9" creationId="{00000000-0000-0000-0000-000000000000}"/>
          </ac:graphicFrameMkLst>
        </pc:graphicFrameChg>
        <pc:picChg chg="add del">
          <ac:chgData name="Hale, Phillip" userId="1173c3ae-b8d7-4f0e-aa35-7d843245c30c" providerId="ADAL" clId="{E4644B43-0C74-4F8A-B83E-5CE707460E83}" dt="2019-06-30T04:41:14.614" v="2479"/>
          <ac:picMkLst>
            <pc:docMk/>
            <pc:sldMk cId="482941173" sldId="3218"/>
            <ac:picMk id="10" creationId="{3325D0CE-B62C-47D7-89C9-925A5AE3F64F}"/>
          </ac:picMkLst>
        </pc:picChg>
        <pc:picChg chg="add del">
          <ac:chgData name="Hale, Phillip" userId="1173c3ae-b8d7-4f0e-aa35-7d843245c30c" providerId="ADAL" clId="{E4644B43-0C74-4F8A-B83E-5CE707460E83}" dt="2019-06-30T04:41:00.011" v="2476" actId="478"/>
          <ac:picMkLst>
            <pc:docMk/>
            <pc:sldMk cId="482941173" sldId="3218"/>
            <ac:picMk id="9218" creationId="{301FF28D-A78B-409D-B638-5D6EC91A9349}"/>
          </ac:picMkLst>
        </pc:picChg>
      </pc:sldChg>
      <pc:sldChg chg="add del">
        <pc:chgData name="Hale, Phillip" userId="1173c3ae-b8d7-4f0e-aa35-7d843245c30c" providerId="ADAL" clId="{E4644B43-0C74-4F8A-B83E-5CE707460E83}" dt="2019-06-30T04:54:21.528" v="2672" actId="47"/>
        <pc:sldMkLst>
          <pc:docMk/>
          <pc:sldMk cId="440993567" sldId="3219"/>
        </pc:sldMkLst>
      </pc:sldChg>
      <pc:sldChg chg="delSp add del setBg delDesignElem">
        <pc:chgData name="Hale, Phillip" userId="1173c3ae-b8d7-4f0e-aa35-7d843245c30c" providerId="ADAL" clId="{E4644B43-0C74-4F8A-B83E-5CE707460E83}" dt="2019-06-30T04:00:33.653" v="1889" actId="47"/>
        <pc:sldMkLst>
          <pc:docMk/>
          <pc:sldMk cId="3965317554" sldId="3220"/>
        </pc:sldMkLst>
        <pc:picChg chg="del">
          <ac:chgData name="Hale, Phillip" userId="1173c3ae-b8d7-4f0e-aa35-7d843245c30c" providerId="ADAL" clId="{E4644B43-0C74-4F8A-B83E-5CE707460E83}" dt="2019-06-30T03:33:43.874" v="1478" actId="478"/>
          <ac:picMkLst>
            <pc:docMk/>
            <pc:sldMk cId="3965317554" sldId="3220"/>
            <ac:picMk id="10" creationId="{F912D76B-5173-4961-8D64-A2F2B2757594}"/>
          </ac:picMkLst>
        </pc:picChg>
        <pc:picChg chg="del">
          <ac:chgData name="Hale, Phillip" userId="1173c3ae-b8d7-4f0e-aa35-7d843245c30c" providerId="ADAL" clId="{E4644B43-0C74-4F8A-B83E-5CE707460E83}" dt="2019-06-30T03:33:37.583" v="1476"/>
          <ac:picMkLst>
            <pc:docMk/>
            <pc:sldMk cId="3965317554" sldId="3220"/>
            <ac:picMk id="71" creationId="{54DDEBDD-D8BD-41A6-8A0D-B00E3768B0F9}"/>
          </ac:picMkLst>
        </pc:picChg>
        <pc:picChg chg="del">
          <ac:chgData name="Hale, Phillip" userId="1173c3ae-b8d7-4f0e-aa35-7d843245c30c" providerId="ADAL" clId="{E4644B43-0C74-4F8A-B83E-5CE707460E83}" dt="2019-06-30T03:33:44.858" v="1479" actId="478"/>
          <ac:picMkLst>
            <pc:docMk/>
            <pc:sldMk cId="3965317554" sldId="3220"/>
            <ac:picMk id="1026" creationId="{39BA7911-442C-432A-97C7-5226FF8B63E4}"/>
          </ac:picMkLst>
        </pc:picChg>
      </pc:sldChg>
      <pc:sldChg chg="addSp delSp modSp add mod setBg modNotesTx">
        <pc:chgData name="Hale, Phillip" userId="1173c3ae-b8d7-4f0e-aa35-7d843245c30c" providerId="ADAL" clId="{E4644B43-0C74-4F8A-B83E-5CE707460E83}" dt="2019-06-30T06:07:40.590" v="5267" actId="20577"/>
        <pc:sldMkLst>
          <pc:docMk/>
          <pc:sldMk cId="1215769058" sldId="3221"/>
        </pc:sldMkLst>
        <pc:spChg chg="del mod">
          <ac:chgData name="Hale, Phillip" userId="1173c3ae-b8d7-4f0e-aa35-7d843245c30c" providerId="ADAL" clId="{E4644B43-0C74-4F8A-B83E-5CE707460E83}" dt="2019-06-30T03:58:25.833" v="1864" actId="478"/>
          <ac:spMkLst>
            <pc:docMk/>
            <pc:sldMk cId="1215769058" sldId="3221"/>
            <ac:spMk id="2" creationId="{4176577D-7081-4B56-A49C-F78EABBF4394}"/>
          </ac:spMkLst>
        </pc:spChg>
        <pc:spChg chg="del mod">
          <ac:chgData name="Hale, Phillip" userId="1173c3ae-b8d7-4f0e-aa35-7d843245c30c" providerId="ADAL" clId="{E4644B43-0C74-4F8A-B83E-5CE707460E83}" dt="2019-06-30T03:58:25.833" v="1864" actId="478"/>
          <ac:spMkLst>
            <pc:docMk/>
            <pc:sldMk cId="1215769058" sldId="3221"/>
            <ac:spMk id="3" creationId="{F0DD949D-A919-46F8-A2E7-3A1407CD0942}"/>
          </ac:spMkLst>
        </pc:spChg>
        <pc:spChg chg="add mod">
          <ac:chgData name="Hale, Phillip" userId="1173c3ae-b8d7-4f0e-aa35-7d843245c30c" providerId="ADAL" clId="{E4644B43-0C74-4F8A-B83E-5CE707460E83}" dt="2019-06-30T04:00:09.533" v="1887" actId="14100"/>
          <ac:spMkLst>
            <pc:docMk/>
            <pc:sldMk cId="1215769058" sldId="3221"/>
            <ac:spMk id="7" creationId="{2DB43A40-FD97-4718-ABAB-ABFDDA4D09E0}"/>
          </ac:spMkLst>
        </pc:spChg>
        <pc:spChg chg="add mod">
          <ac:chgData name="Hale, Phillip" userId="1173c3ae-b8d7-4f0e-aa35-7d843245c30c" providerId="ADAL" clId="{E4644B43-0C74-4F8A-B83E-5CE707460E83}" dt="2019-06-30T03:59:34.046" v="1876" actId="20577"/>
          <ac:spMkLst>
            <pc:docMk/>
            <pc:sldMk cId="1215769058" sldId="3221"/>
            <ac:spMk id="8" creationId="{8B990985-086B-480E-B7EA-EF572BDFF32E}"/>
          </ac:spMkLst>
        </pc:spChg>
        <pc:graphicFrameChg chg="add mod">
          <ac:chgData name="Hale, Phillip" userId="1173c3ae-b8d7-4f0e-aa35-7d843245c30c" providerId="ADAL" clId="{E4644B43-0C74-4F8A-B83E-5CE707460E83}" dt="2019-06-30T04:00:00.618" v="1885" actId="14100"/>
          <ac:graphicFrameMkLst>
            <pc:docMk/>
            <pc:sldMk cId="1215769058" sldId="3221"/>
            <ac:graphicFrameMk id="6" creationId="{6D16AACC-AE01-4387-A9C5-381E4D2628C1}"/>
          </ac:graphicFrameMkLst>
        </pc:graphicFrameChg>
        <pc:picChg chg="add">
          <ac:chgData name="Hale, Phillip" userId="1173c3ae-b8d7-4f0e-aa35-7d843245c30c" providerId="ADAL" clId="{E4644B43-0C74-4F8A-B83E-5CE707460E83}" dt="2019-06-30T03:53:29.619" v="1688" actId="26606"/>
          <ac:picMkLst>
            <pc:docMk/>
            <pc:sldMk cId="1215769058" sldId="3221"/>
            <ac:picMk id="71" creationId="{54DDEBDD-D8BD-41A6-8A0D-B00E3768B0F9}"/>
          </ac:picMkLst>
        </pc:picChg>
        <pc:picChg chg="add mod ord">
          <ac:chgData name="Hale, Phillip" userId="1173c3ae-b8d7-4f0e-aa35-7d843245c30c" providerId="ADAL" clId="{E4644B43-0C74-4F8A-B83E-5CE707460E83}" dt="2019-06-30T05:39:38.684" v="3198" actId="1035"/>
          <ac:picMkLst>
            <pc:docMk/>
            <pc:sldMk cId="1215769058" sldId="3221"/>
            <ac:picMk id="8194" creationId="{57F782D3-E436-4264-9CB6-AEFF2F884568}"/>
          </ac:picMkLst>
        </pc:picChg>
      </pc:sldChg>
      <pc:sldChg chg="addSp delSp modSp add del">
        <pc:chgData name="Hale, Phillip" userId="1173c3ae-b8d7-4f0e-aa35-7d843245c30c" providerId="ADAL" clId="{E4644B43-0C74-4F8A-B83E-5CE707460E83}" dt="2019-06-30T04:00:03.695" v="1886" actId="47"/>
        <pc:sldMkLst>
          <pc:docMk/>
          <pc:sldMk cId="2554122904" sldId="3222"/>
        </pc:sldMkLst>
        <pc:spChg chg="del">
          <ac:chgData name="Hale, Phillip" userId="1173c3ae-b8d7-4f0e-aa35-7d843245c30c" providerId="ADAL" clId="{E4644B43-0C74-4F8A-B83E-5CE707460E83}" dt="2019-06-30T03:53:47.821" v="1690" actId="478"/>
          <ac:spMkLst>
            <pc:docMk/>
            <pc:sldMk cId="2554122904" sldId="3222"/>
            <ac:spMk id="2" creationId="{206D725D-EA3E-4B60-833A-2D8FA1B9638B}"/>
          </ac:spMkLst>
        </pc:spChg>
        <pc:spChg chg="del">
          <ac:chgData name="Hale, Phillip" userId="1173c3ae-b8d7-4f0e-aa35-7d843245c30c" providerId="ADAL" clId="{E4644B43-0C74-4F8A-B83E-5CE707460E83}" dt="2019-06-30T03:53:47.821" v="1690" actId="478"/>
          <ac:spMkLst>
            <pc:docMk/>
            <pc:sldMk cId="2554122904" sldId="3222"/>
            <ac:spMk id="3" creationId="{C54B2BB7-B759-4170-9A6A-A2328D124FFF}"/>
          </ac:spMkLst>
        </pc:spChg>
        <pc:spChg chg="add mod">
          <ac:chgData name="Hale, Phillip" userId="1173c3ae-b8d7-4f0e-aa35-7d843245c30c" providerId="ADAL" clId="{E4644B43-0C74-4F8A-B83E-5CE707460E83}" dt="2019-06-30T03:59:06.404" v="1873" actId="14100"/>
          <ac:spMkLst>
            <pc:docMk/>
            <pc:sldMk cId="2554122904" sldId="3222"/>
            <ac:spMk id="6" creationId="{A26338A6-41A3-4DCB-9837-63AA87ECC206}"/>
          </ac:spMkLst>
        </pc:spChg>
        <pc:spChg chg="add mod">
          <ac:chgData name="Hale, Phillip" userId="1173c3ae-b8d7-4f0e-aa35-7d843245c30c" providerId="ADAL" clId="{E4644B43-0C74-4F8A-B83E-5CE707460E83}" dt="2019-06-30T03:58:17.053" v="1863" actId="6549"/>
          <ac:spMkLst>
            <pc:docMk/>
            <pc:sldMk cId="2554122904" sldId="3222"/>
            <ac:spMk id="7" creationId="{7BA2884E-FFB3-4C5F-9D16-7804A7104794}"/>
          </ac:spMkLst>
        </pc:spChg>
        <pc:graphicFrameChg chg="add mod">
          <ac:chgData name="Hale, Phillip" userId="1173c3ae-b8d7-4f0e-aa35-7d843245c30c" providerId="ADAL" clId="{E4644B43-0C74-4F8A-B83E-5CE707460E83}" dt="2019-06-30T03:55:24.204" v="1716" actId="113"/>
          <ac:graphicFrameMkLst>
            <pc:docMk/>
            <pc:sldMk cId="2554122904" sldId="3222"/>
            <ac:graphicFrameMk id="5" creationId="{E2008D5E-C949-4282-AE46-2714CA69313F}"/>
          </ac:graphicFrameMkLst>
        </pc:graphicFrameChg>
        <pc:picChg chg="add mod">
          <ac:chgData name="Hale, Phillip" userId="1173c3ae-b8d7-4f0e-aa35-7d843245c30c" providerId="ADAL" clId="{E4644B43-0C74-4F8A-B83E-5CE707460E83}" dt="2019-06-30T03:54:08.206" v="1699" actId="14100"/>
          <ac:picMkLst>
            <pc:docMk/>
            <pc:sldMk cId="2554122904" sldId="3222"/>
            <ac:picMk id="4" creationId="{B37C92AE-7074-4859-A338-B07D27828E95}"/>
          </ac:picMkLst>
        </pc:picChg>
      </pc:sldChg>
      <pc:sldChg chg="addSp delSp modSp add mod setBg modNotesTx">
        <pc:chgData name="Hale, Phillip" userId="1173c3ae-b8d7-4f0e-aa35-7d843245c30c" providerId="ADAL" clId="{E4644B43-0C74-4F8A-B83E-5CE707460E83}" dt="2019-06-30T06:19:17.877" v="6720" actId="6549"/>
        <pc:sldMkLst>
          <pc:docMk/>
          <pc:sldMk cId="3737549908" sldId="3222"/>
        </pc:sldMkLst>
        <pc:spChg chg="del mod">
          <ac:chgData name="Hale, Phillip" userId="1173c3ae-b8d7-4f0e-aa35-7d843245c30c" providerId="ADAL" clId="{E4644B43-0C74-4F8A-B83E-5CE707460E83}" dt="2019-06-30T04:41:28.111" v="2480" actId="478"/>
          <ac:spMkLst>
            <pc:docMk/>
            <pc:sldMk cId="3737549908" sldId="3222"/>
            <ac:spMk id="2" creationId="{9E4B75AC-1072-439C-8C4C-475A36F72171}"/>
          </ac:spMkLst>
        </pc:spChg>
        <pc:spChg chg="del mod">
          <ac:chgData name="Hale, Phillip" userId="1173c3ae-b8d7-4f0e-aa35-7d843245c30c" providerId="ADAL" clId="{E4644B43-0C74-4F8A-B83E-5CE707460E83}" dt="2019-06-30T04:41:29.050" v="2481" actId="478"/>
          <ac:spMkLst>
            <pc:docMk/>
            <pc:sldMk cId="3737549908" sldId="3222"/>
            <ac:spMk id="3" creationId="{CD1DB6A9-7EBB-4990-813B-E6DD89378A87}"/>
          </ac:spMkLst>
        </pc:spChg>
        <pc:spChg chg="add mod">
          <ac:chgData name="Hale, Phillip" userId="1173c3ae-b8d7-4f0e-aa35-7d843245c30c" providerId="ADAL" clId="{E4644B43-0C74-4F8A-B83E-5CE707460E83}" dt="2019-06-30T06:15:42.509" v="6355" actId="6549"/>
          <ac:spMkLst>
            <pc:docMk/>
            <pc:sldMk cId="3737549908" sldId="3222"/>
            <ac:spMk id="8" creationId="{03F57E83-FC09-4C90-B278-3650B0A97BA7}"/>
          </ac:spMkLst>
        </pc:spChg>
        <pc:spChg chg="add mod">
          <ac:chgData name="Hale, Phillip" userId="1173c3ae-b8d7-4f0e-aa35-7d843245c30c" providerId="ADAL" clId="{E4644B43-0C74-4F8A-B83E-5CE707460E83}" dt="2019-06-30T04:42:03.293" v="2491" actId="1076"/>
          <ac:spMkLst>
            <pc:docMk/>
            <pc:sldMk cId="3737549908" sldId="3222"/>
            <ac:spMk id="9" creationId="{95001011-1A39-4626-8DEF-653C5EEE6B80}"/>
          </ac:spMkLst>
        </pc:spChg>
        <pc:spChg chg="add">
          <ac:chgData name="Hale, Phillip" userId="1173c3ae-b8d7-4f0e-aa35-7d843245c30c" providerId="ADAL" clId="{E4644B43-0C74-4F8A-B83E-5CE707460E83}" dt="2019-06-30T04:42:06.536" v="2492"/>
          <ac:spMkLst>
            <pc:docMk/>
            <pc:sldMk cId="3737549908" sldId="3222"/>
            <ac:spMk id="11" creationId="{892D7175-17B2-4E9E-A8A6-C630066FBEDA}"/>
          </ac:spMkLst>
        </pc:spChg>
        <pc:graphicFrameChg chg="add mod">
          <ac:chgData name="Hale, Phillip" userId="1173c3ae-b8d7-4f0e-aa35-7d843245c30c" providerId="ADAL" clId="{E4644B43-0C74-4F8A-B83E-5CE707460E83}" dt="2019-06-30T04:41:51.838" v="2487" actId="1076"/>
          <ac:graphicFrameMkLst>
            <pc:docMk/>
            <pc:sldMk cId="3737549908" sldId="3222"/>
            <ac:graphicFrameMk id="10" creationId="{B4D311FC-DE52-4521-95F8-0E4E4211B58B}"/>
          </ac:graphicFrameMkLst>
        </pc:graphicFrameChg>
        <pc:picChg chg="add del">
          <ac:chgData name="Hale, Phillip" userId="1173c3ae-b8d7-4f0e-aa35-7d843245c30c" providerId="ADAL" clId="{E4644B43-0C74-4F8A-B83E-5CE707460E83}" dt="2019-06-30T04:20:51.868" v="2012" actId="26606"/>
          <ac:picMkLst>
            <pc:docMk/>
            <pc:sldMk cId="3737549908" sldId="3222"/>
            <ac:picMk id="71" creationId="{54DDEBDD-D8BD-41A6-8A0D-B00E3768B0F9}"/>
          </ac:picMkLst>
        </pc:picChg>
        <pc:picChg chg="add">
          <ac:chgData name="Hale, Phillip" userId="1173c3ae-b8d7-4f0e-aa35-7d843245c30c" providerId="ADAL" clId="{E4644B43-0C74-4F8A-B83E-5CE707460E83}" dt="2019-06-30T04:20:51.868" v="2012" actId="26606"/>
          <ac:picMkLst>
            <pc:docMk/>
            <pc:sldMk cId="3737549908" sldId="3222"/>
            <ac:picMk id="137" creationId="{54DDEBDD-D8BD-41A6-8A0D-B00E3768B0F9}"/>
          </ac:picMkLst>
        </pc:picChg>
        <pc:picChg chg="add del mod ord">
          <ac:chgData name="Hale, Phillip" userId="1173c3ae-b8d7-4f0e-aa35-7d843245c30c" providerId="ADAL" clId="{E4644B43-0C74-4F8A-B83E-5CE707460E83}" dt="2019-06-30T04:20:45.499" v="2010" actId="478"/>
          <ac:picMkLst>
            <pc:docMk/>
            <pc:sldMk cId="3737549908" sldId="3222"/>
            <ac:picMk id="10242" creationId="{009CFCE0-1F82-419F-B48F-71009FEBDDC1}"/>
          </ac:picMkLst>
        </pc:picChg>
        <pc:picChg chg="add mod ord">
          <ac:chgData name="Hale, Phillip" userId="1173c3ae-b8d7-4f0e-aa35-7d843245c30c" providerId="ADAL" clId="{E4644B43-0C74-4F8A-B83E-5CE707460E83}" dt="2019-06-30T04:20:51.868" v="2012" actId="26606"/>
          <ac:picMkLst>
            <pc:docMk/>
            <pc:sldMk cId="3737549908" sldId="3222"/>
            <ac:picMk id="10244" creationId="{D6029F8A-A42B-41E6-9616-DCF737125877}"/>
          </ac:picMkLst>
        </pc:picChg>
      </pc:sldChg>
      <pc:sldChg chg="addSp delSp modSp add del mod setBg setClrOvrMap modNotesTx">
        <pc:chgData name="Hale, Phillip" userId="1173c3ae-b8d7-4f0e-aa35-7d843245c30c" providerId="ADAL" clId="{E4644B43-0C74-4F8A-B83E-5CE707460E83}" dt="2019-06-30T04:51:30.716" v="2617" actId="47"/>
        <pc:sldMkLst>
          <pc:docMk/>
          <pc:sldMk cId="3867589835" sldId="3223"/>
        </pc:sldMkLst>
        <pc:spChg chg="add del mod">
          <ac:chgData name="Hale, Phillip" userId="1173c3ae-b8d7-4f0e-aa35-7d843245c30c" providerId="ADAL" clId="{E4644B43-0C74-4F8A-B83E-5CE707460E83}" dt="2019-06-30T04:27:23.545" v="2154" actId="20577"/>
          <ac:spMkLst>
            <pc:docMk/>
            <pc:sldMk cId="3867589835" sldId="3223"/>
            <ac:spMk id="2" creationId="{E180B7B9-F175-4A06-A0AD-1E26D16B199C}"/>
          </ac:spMkLst>
        </pc:spChg>
        <pc:spChg chg="add del mod">
          <ac:chgData name="Hale, Phillip" userId="1173c3ae-b8d7-4f0e-aa35-7d843245c30c" providerId="ADAL" clId="{E4644B43-0C74-4F8A-B83E-5CE707460E83}" dt="2019-06-30T04:24:06.309" v="2069" actId="478"/>
          <ac:spMkLst>
            <pc:docMk/>
            <pc:sldMk cId="3867589835" sldId="3223"/>
            <ac:spMk id="3" creationId="{659E7EF3-9722-4D82-AE11-B8C0017AF175}"/>
          </ac:spMkLst>
        </pc:spChg>
        <pc:spChg chg="add del">
          <ac:chgData name="Hale, Phillip" userId="1173c3ae-b8d7-4f0e-aa35-7d843245c30c" providerId="ADAL" clId="{E4644B43-0C74-4F8A-B83E-5CE707460E83}" dt="2019-06-30T04:22:33.918" v="2024"/>
          <ac:spMkLst>
            <pc:docMk/>
            <pc:sldMk cId="3867589835" sldId="3223"/>
            <ac:spMk id="8" creationId="{33D9B910-DFAE-46C1-BCEB-AB5C7949CDB7}"/>
          </ac:spMkLst>
        </pc:spChg>
        <pc:spChg chg="add del">
          <ac:chgData name="Hale, Phillip" userId="1173c3ae-b8d7-4f0e-aa35-7d843245c30c" providerId="ADAL" clId="{E4644B43-0C74-4F8A-B83E-5CE707460E83}" dt="2019-06-30T04:22:30.637" v="2023"/>
          <ac:spMkLst>
            <pc:docMk/>
            <pc:sldMk cId="3867589835" sldId="3223"/>
            <ac:spMk id="10" creationId="{104F6E0A-8927-431C-8549-C5CBF1BF2517}"/>
          </ac:spMkLst>
        </pc:spChg>
        <pc:spChg chg="add del">
          <ac:chgData name="Hale, Phillip" userId="1173c3ae-b8d7-4f0e-aa35-7d843245c30c" providerId="ADAL" clId="{E4644B43-0C74-4F8A-B83E-5CE707460E83}" dt="2019-06-30T04:22:30.637" v="2023"/>
          <ac:spMkLst>
            <pc:docMk/>
            <pc:sldMk cId="3867589835" sldId="3223"/>
            <ac:spMk id="11" creationId="{1C801047-9BD0-4356-902B-E9F7BCBC6901}"/>
          </ac:spMkLst>
        </pc:spChg>
        <pc:spChg chg="add del">
          <ac:chgData name="Hale, Phillip" userId="1173c3ae-b8d7-4f0e-aa35-7d843245c30c" providerId="ADAL" clId="{E4644B43-0C74-4F8A-B83E-5CE707460E83}" dt="2019-06-30T04:22:30.637" v="2023"/>
          <ac:spMkLst>
            <pc:docMk/>
            <pc:sldMk cId="3867589835" sldId="3223"/>
            <ac:spMk id="12" creationId="{75E22887-E59C-42D6-91A1-8E45BF258D81}"/>
          </ac:spMkLst>
        </pc:spChg>
        <pc:spChg chg="add mod">
          <ac:chgData name="Hale, Phillip" userId="1173c3ae-b8d7-4f0e-aa35-7d843245c30c" providerId="ADAL" clId="{E4644B43-0C74-4F8A-B83E-5CE707460E83}" dt="2019-06-30T04:24:47.541" v="2073" actId="207"/>
          <ac:spMkLst>
            <pc:docMk/>
            <pc:sldMk cId="3867589835" sldId="3223"/>
            <ac:spMk id="13" creationId="{F509FE76-E791-49AD-931C-DC275F470E39}"/>
          </ac:spMkLst>
        </pc:spChg>
        <pc:spChg chg="add mod">
          <ac:chgData name="Hale, Phillip" userId="1173c3ae-b8d7-4f0e-aa35-7d843245c30c" providerId="ADAL" clId="{E4644B43-0C74-4F8A-B83E-5CE707460E83}" dt="2019-06-30T04:24:49.569" v="2074" actId="207"/>
          <ac:spMkLst>
            <pc:docMk/>
            <pc:sldMk cId="3867589835" sldId="3223"/>
            <ac:spMk id="14" creationId="{D93589A3-8AFC-49F7-96B6-12A0A651EC96}"/>
          </ac:spMkLst>
        </pc:spChg>
        <pc:spChg chg="add mod">
          <ac:chgData name="Hale, Phillip" userId="1173c3ae-b8d7-4f0e-aa35-7d843245c30c" providerId="ADAL" clId="{E4644B43-0C74-4F8A-B83E-5CE707460E83}" dt="2019-06-30T04:24:52.080" v="2075" actId="207"/>
          <ac:spMkLst>
            <pc:docMk/>
            <pc:sldMk cId="3867589835" sldId="3223"/>
            <ac:spMk id="15" creationId="{A1AFD6FD-198E-44F1-9B5D-962624EADA43}"/>
          </ac:spMkLst>
        </pc:spChg>
        <pc:spChg chg="add mod">
          <ac:chgData name="Hale, Phillip" userId="1173c3ae-b8d7-4f0e-aa35-7d843245c30c" providerId="ADAL" clId="{E4644B43-0C74-4F8A-B83E-5CE707460E83}" dt="2019-06-30T04:29:46.433" v="2155" actId="1076"/>
          <ac:spMkLst>
            <pc:docMk/>
            <pc:sldMk cId="3867589835" sldId="3223"/>
            <ac:spMk id="16" creationId="{53055246-676B-4CAB-9554-E61D75A766A4}"/>
          </ac:spMkLst>
        </pc:spChg>
        <pc:spChg chg="add del">
          <ac:chgData name="Hale, Phillip" userId="1173c3ae-b8d7-4f0e-aa35-7d843245c30c" providerId="ADAL" clId="{E4644B43-0C74-4F8A-B83E-5CE707460E83}" dt="2019-06-30T04:22:35.636" v="2027" actId="26606"/>
          <ac:spMkLst>
            <pc:docMk/>
            <pc:sldMk cId="3867589835" sldId="3223"/>
            <ac:spMk id="71" creationId="{C5E6CFF1-2F42-4E10-9A97-F116F46F53FE}"/>
          </ac:spMkLst>
        </pc:spChg>
        <pc:spChg chg="add del">
          <ac:chgData name="Hale, Phillip" userId="1173c3ae-b8d7-4f0e-aa35-7d843245c30c" providerId="ADAL" clId="{E4644B43-0C74-4F8A-B83E-5CE707460E83}" dt="2019-06-30T04:22:35.636" v="2027" actId="26606"/>
          <ac:spMkLst>
            <pc:docMk/>
            <pc:sldMk cId="3867589835" sldId="3223"/>
            <ac:spMk id="135" creationId="{9228552E-C8B1-4A80-8448-0787CE0FC704}"/>
          </ac:spMkLst>
        </pc:spChg>
        <pc:picChg chg="add del mod ord">
          <ac:chgData name="Hale, Phillip" userId="1173c3ae-b8d7-4f0e-aa35-7d843245c30c" providerId="ADAL" clId="{E4644B43-0C74-4F8A-B83E-5CE707460E83}" dt="2019-06-30T04:42:48.140" v="2497" actId="1076"/>
          <ac:picMkLst>
            <pc:docMk/>
            <pc:sldMk cId="3867589835" sldId="3223"/>
            <ac:picMk id="11266" creationId="{AE766EF2-8FF5-43FF-9A7E-217CABDBD11F}"/>
          </ac:picMkLst>
        </pc:picChg>
        <pc:cxnChg chg="add del">
          <ac:chgData name="Hale, Phillip" userId="1173c3ae-b8d7-4f0e-aa35-7d843245c30c" providerId="ADAL" clId="{E4644B43-0C74-4F8A-B83E-5CE707460E83}" dt="2019-06-30T04:22:30.637" v="2023"/>
          <ac:cxnSpMkLst>
            <pc:docMk/>
            <pc:sldMk cId="3867589835" sldId="3223"/>
            <ac:cxnSpMk id="9" creationId="{07B1C71D-48CA-42B3-8295-FDACB670272E}"/>
          </ac:cxnSpMkLst>
        </pc:cxnChg>
        <pc:cxnChg chg="add mod">
          <ac:chgData name="Hale, Phillip" userId="1173c3ae-b8d7-4f0e-aa35-7d843245c30c" providerId="ADAL" clId="{E4644B43-0C74-4F8A-B83E-5CE707460E83}" dt="2019-06-30T04:25:27.683" v="2078" actId="1076"/>
          <ac:cxnSpMkLst>
            <pc:docMk/>
            <pc:sldMk cId="3867589835" sldId="3223"/>
            <ac:cxnSpMk id="17" creationId="{353C8B80-CDC5-4D67-91A7-0E40F2687D07}"/>
          </ac:cxnSpMkLst>
        </pc:cxnChg>
        <pc:cxnChg chg="add del">
          <ac:chgData name="Hale, Phillip" userId="1173c3ae-b8d7-4f0e-aa35-7d843245c30c" providerId="ADAL" clId="{E4644B43-0C74-4F8A-B83E-5CE707460E83}" dt="2019-06-30T04:22:35.636" v="2027" actId="26606"/>
          <ac:cxnSpMkLst>
            <pc:docMk/>
            <pc:sldMk cId="3867589835" sldId="3223"/>
            <ac:cxnSpMk id="73" creationId="{67182200-4859-4C8D-BCBB-55B245C28BA3}"/>
          </ac:cxnSpMkLst>
        </pc:cxnChg>
      </pc:sldChg>
      <pc:sldChg chg="addSp delSp modSp add del mod setBg setClrOvrMap">
        <pc:chgData name="Hale, Phillip" userId="1173c3ae-b8d7-4f0e-aa35-7d843245c30c" providerId="ADAL" clId="{E4644B43-0C74-4F8A-B83E-5CE707460E83}" dt="2019-06-30T04:51:29.145" v="2616" actId="47"/>
        <pc:sldMkLst>
          <pc:docMk/>
          <pc:sldMk cId="561679366" sldId="3224"/>
        </pc:sldMkLst>
        <pc:spChg chg="mod">
          <ac:chgData name="Hale, Phillip" userId="1173c3ae-b8d7-4f0e-aa35-7d843245c30c" providerId="ADAL" clId="{E4644B43-0C74-4F8A-B83E-5CE707460E83}" dt="2019-06-30T04:30:43.925" v="2176" actId="20577"/>
          <ac:spMkLst>
            <pc:docMk/>
            <pc:sldMk cId="561679366" sldId="3224"/>
            <ac:spMk id="2" creationId="{C3B1D810-3357-482B-A890-C5A64D9D0EEB}"/>
          </ac:spMkLst>
        </pc:spChg>
        <pc:spChg chg="del mod">
          <ac:chgData name="Hale, Phillip" userId="1173c3ae-b8d7-4f0e-aa35-7d843245c30c" providerId="ADAL" clId="{E4644B43-0C74-4F8A-B83E-5CE707460E83}" dt="2019-06-30T04:30:51.768" v="2177" actId="478"/>
          <ac:spMkLst>
            <pc:docMk/>
            <pc:sldMk cId="561679366" sldId="3224"/>
            <ac:spMk id="3" creationId="{128FF11A-D3C7-4698-997D-1F8CC56450B7}"/>
          </ac:spMkLst>
        </pc:spChg>
        <pc:spChg chg="add mod">
          <ac:chgData name="Hale, Phillip" userId="1173c3ae-b8d7-4f0e-aa35-7d843245c30c" providerId="ADAL" clId="{E4644B43-0C74-4F8A-B83E-5CE707460E83}" dt="2019-06-30T04:34:49.108" v="2319" actId="14100"/>
          <ac:spMkLst>
            <pc:docMk/>
            <pc:sldMk cId="561679366" sldId="3224"/>
            <ac:spMk id="7" creationId="{3EE39254-D409-418D-8286-B22A49E339DC}"/>
          </ac:spMkLst>
        </pc:spChg>
        <pc:spChg chg="add mod">
          <ac:chgData name="Hale, Phillip" userId="1173c3ae-b8d7-4f0e-aa35-7d843245c30c" providerId="ADAL" clId="{E4644B43-0C74-4F8A-B83E-5CE707460E83}" dt="2019-06-30T04:34:49.108" v="2319" actId="14100"/>
          <ac:spMkLst>
            <pc:docMk/>
            <pc:sldMk cId="561679366" sldId="3224"/>
            <ac:spMk id="8" creationId="{C93CA9D9-B5BE-4CD2-90FF-88F2038F12C5}"/>
          </ac:spMkLst>
        </pc:spChg>
        <pc:spChg chg="add">
          <ac:chgData name="Hale, Phillip" userId="1173c3ae-b8d7-4f0e-aa35-7d843245c30c" providerId="ADAL" clId="{E4644B43-0C74-4F8A-B83E-5CE707460E83}" dt="2019-06-30T04:30:24.583" v="2159" actId="26606"/>
          <ac:spMkLst>
            <pc:docMk/>
            <pc:sldMk cId="561679366" sldId="3224"/>
            <ac:spMk id="9" creationId="{C5E6CFF1-2F42-4E10-9A97-F116F46F53FE}"/>
          </ac:spMkLst>
        </pc:spChg>
        <pc:spChg chg="add mod">
          <ac:chgData name="Hale, Phillip" userId="1173c3ae-b8d7-4f0e-aa35-7d843245c30c" providerId="ADAL" clId="{E4644B43-0C74-4F8A-B83E-5CE707460E83}" dt="2019-06-30T04:34:49.108" v="2319" actId="14100"/>
          <ac:spMkLst>
            <pc:docMk/>
            <pc:sldMk cId="561679366" sldId="3224"/>
            <ac:spMk id="10" creationId="{345E595A-0857-45BB-990B-A3B7A4F043E7}"/>
          </ac:spMkLst>
        </pc:spChg>
        <pc:picChg chg="add mod ord">
          <ac:chgData name="Hale, Phillip" userId="1173c3ae-b8d7-4f0e-aa35-7d843245c30c" providerId="ADAL" clId="{E4644B43-0C74-4F8A-B83E-5CE707460E83}" dt="2019-06-30T04:42:32.781" v="2494" actId="1076"/>
          <ac:picMkLst>
            <pc:docMk/>
            <pc:sldMk cId="561679366" sldId="3224"/>
            <ac:picMk id="4" creationId="{B04A11C5-F694-48F5-A00E-FEED470E97B0}"/>
          </ac:picMkLst>
        </pc:picChg>
        <pc:picChg chg="add mod">
          <ac:chgData name="Hale, Phillip" userId="1173c3ae-b8d7-4f0e-aa35-7d843245c30c" providerId="ADAL" clId="{E4644B43-0C74-4F8A-B83E-5CE707460E83}" dt="2019-06-30T04:34:38.039" v="2312" actId="571"/>
          <ac:picMkLst>
            <pc:docMk/>
            <pc:sldMk cId="561679366" sldId="3224"/>
            <ac:picMk id="12" creationId="{74581830-F879-4F4A-9D0E-D016D68103F2}"/>
          </ac:picMkLst>
        </pc:picChg>
        <pc:cxnChg chg="add">
          <ac:chgData name="Hale, Phillip" userId="1173c3ae-b8d7-4f0e-aa35-7d843245c30c" providerId="ADAL" clId="{E4644B43-0C74-4F8A-B83E-5CE707460E83}" dt="2019-06-30T04:30:24.583" v="2159" actId="26606"/>
          <ac:cxnSpMkLst>
            <pc:docMk/>
            <pc:sldMk cId="561679366" sldId="3224"/>
            <ac:cxnSpMk id="11" creationId="{67182200-4859-4C8D-BCBB-55B245C28BA3}"/>
          </ac:cxnSpMkLst>
        </pc:cxnChg>
      </pc:sldChg>
      <pc:sldChg chg="addSp delSp modSp add mod setBg modAnim modNotesTx">
        <pc:chgData name="Hale, Phillip" userId="1173c3ae-b8d7-4f0e-aa35-7d843245c30c" providerId="ADAL" clId="{E4644B43-0C74-4F8A-B83E-5CE707460E83}" dt="2019-06-30T06:04:46.980" v="5073" actId="6549"/>
        <pc:sldMkLst>
          <pc:docMk/>
          <pc:sldMk cId="4044459325" sldId="3225"/>
        </pc:sldMkLst>
        <pc:spChg chg="del">
          <ac:chgData name="Hale, Phillip" userId="1173c3ae-b8d7-4f0e-aa35-7d843245c30c" providerId="ADAL" clId="{E4644B43-0C74-4F8A-B83E-5CE707460E83}" dt="2019-06-30T04:35:17.795" v="2322" actId="26606"/>
          <ac:spMkLst>
            <pc:docMk/>
            <pc:sldMk cId="4044459325" sldId="3225"/>
            <ac:spMk id="2" creationId="{8155C32B-3C48-4D10-9626-85E97ECC5025}"/>
          </ac:spMkLst>
        </pc:spChg>
        <pc:spChg chg="del">
          <ac:chgData name="Hale, Phillip" userId="1173c3ae-b8d7-4f0e-aa35-7d843245c30c" providerId="ADAL" clId="{E4644B43-0C74-4F8A-B83E-5CE707460E83}" dt="2019-06-30T04:35:17.795" v="2322" actId="26606"/>
          <ac:spMkLst>
            <pc:docMk/>
            <pc:sldMk cId="4044459325" sldId="3225"/>
            <ac:spMk id="3" creationId="{42783711-D654-4750-A843-60843546056E}"/>
          </ac:spMkLst>
        </pc:spChg>
        <pc:spChg chg="add del mod">
          <ac:chgData name="Hale, Phillip" userId="1173c3ae-b8d7-4f0e-aa35-7d843245c30c" providerId="ADAL" clId="{E4644B43-0C74-4F8A-B83E-5CE707460E83}" dt="2019-06-30T04:35:43.735" v="2329" actId="478"/>
          <ac:spMkLst>
            <pc:docMk/>
            <pc:sldMk cId="4044459325" sldId="3225"/>
            <ac:spMk id="5" creationId="{6C3F1CD9-A838-4F37-8184-A96DD34A673F}"/>
          </ac:spMkLst>
        </pc:spChg>
        <pc:spChg chg="add del mod">
          <ac:chgData name="Hale, Phillip" userId="1173c3ae-b8d7-4f0e-aa35-7d843245c30c" providerId="ADAL" clId="{E4644B43-0C74-4F8A-B83E-5CE707460E83}" dt="2019-06-30T04:49:11.172" v="2588" actId="478"/>
          <ac:spMkLst>
            <pc:docMk/>
            <pc:sldMk cId="4044459325" sldId="3225"/>
            <ac:spMk id="6" creationId="{FC157E93-8686-4B2C-88C9-1E45047DCE1C}"/>
          </ac:spMkLst>
        </pc:spChg>
        <pc:spChg chg="add del mod">
          <ac:chgData name="Hale, Phillip" userId="1173c3ae-b8d7-4f0e-aa35-7d843245c30c" providerId="ADAL" clId="{E4644B43-0C74-4F8A-B83E-5CE707460E83}" dt="2019-06-30T04:49:07.817" v="2586" actId="478"/>
          <ac:spMkLst>
            <pc:docMk/>
            <pc:sldMk cId="4044459325" sldId="3225"/>
            <ac:spMk id="9" creationId="{775C7FF4-D963-48FB-95FB-AFA5AE8206B7}"/>
          </ac:spMkLst>
        </pc:spChg>
        <pc:spChg chg="add del mod">
          <ac:chgData name="Hale, Phillip" userId="1173c3ae-b8d7-4f0e-aa35-7d843245c30c" providerId="ADAL" clId="{E4644B43-0C74-4F8A-B83E-5CE707460E83}" dt="2019-06-30T04:36:55.378" v="2350" actId="478"/>
          <ac:spMkLst>
            <pc:docMk/>
            <pc:sldMk cId="4044459325" sldId="3225"/>
            <ac:spMk id="11" creationId="{606B6981-ADA3-4A5A-870C-EDCD535B57E8}"/>
          </ac:spMkLst>
        </pc:spChg>
        <pc:spChg chg="add del mod">
          <ac:chgData name="Hale, Phillip" userId="1173c3ae-b8d7-4f0e-aa35-7d843245c30c" providerId="ADAL" clId="{E4644B43-0C74-4F8A-B83E-5CE707460E83}" dt="2019-06-30T04:49:21.471" v="2593" actId="478"/>
          <ac:spMkLst>
            <pc:docMk/>
            <pc:sldMk cId="4044459325" sldId="3225"/>
            <ac:spMk id="12" creationId="{17545D3C-ACDB-45FF-8972-317A28C01D20}"/>
          </ac:spMkLst>
        </pc:spChg>
        <pc:spChg chg="add del mod">
          <ac:chgData name="Hale, Phillip" userId="1173c3ae-b8d7-4f0e-aa35-7d843245c30c" providerId="ADAL" clId="{E4644B43-0C74-4F8A-B83E-5CE707460E83}" dt="2019-06-30T04:49:17.845" v="2591" actId="478"/>
          <ac:spMkLst>
            <pc:docMk/>
            <pc:sldMk cId="4044459325" sldId="3225"/>
            <ac:spMk id="13" creationId="{189ABC02-AB07-41C6-91A5-9D5164F01EB4}"/>
          </ac:spMkLst>
        </pc:spChg>
        <pc:spChg chg="add del mod">
          <ac:chgData name="Hale, Phillip" userId="1173c3ae-b8d7-4f0e-aa35-7d843245c30c" providerId="ADAL" clId="{E4644B43-0C74-4F8A-B83E-5CE707460E83}" dt="2019-06-30T04:49:19.100" v="2592" actId="478"/>
          <ac:spMkLst>
            <pc:docMk/>
            <pc:sldMk cId="4044459325" sldId="3225"/>
            <ac:spMk id="14" creationId="{3FFD9E99-FB96-4AC9-ACE4-B941389D16EF}"/>
          </ac:spMkLst>
        </pc:spChg>
        <pc:spChg chg="add mod ord">
          <ac:chgData name="Hale, Phillip" userId="1173c3ae-b8d7-4f0e-aa35-7d843245c30c" providerId="ADAL" clId="{E4644B43-0C74-4F8A-B83E-5CE707460E83}" dt="2019-06-30T04:47:00.557" v="2565" actId="14100"/>
          <ac:spMkLst>
            <pc:docMk/>
            <pc:sldMk cId="4044459325" sldId="3225"/>
            <ac:spMk id="16" creationId="{3A10E7FB-75D5-4D76-A99D-323515D278B4}"/>
          </ac:spMkLst>
        </pc:spChg>
        <pc:spChg chg="add del mod">
          <ac:chgData name="Hale, Phillip" userId="1173c3ae-b8d7-4f0e-aa35-7d843245c30c" providerId="ADAL" clId="{E4644B43-0C74-4F8A-B83E-5CE707460E83}" dt="2019-06-30T04:39:09.033" v="2411" actId="478"/>
          <ac:spMkLst>
            <pc:docMk/>
            <pc:sldMk cId="4044459325" sldId="3225"/>
            <ac:spMk id="17" creationId="{0AD3A8F9-B946-4B5A-80AA-2ECD41CE7484}"/>
          </ac:spMkLst>
        </pc:spChg>
        <pc:spChg chg="add mod">
          <ac:chgData name="Hale, Phillip" userId="1173c3ae-b8d7-4f0e-aa35-7d843245c30c" providerId="ADAL" clId="{E4644B43-0C74-4F8A-B83E-5CE707460E83}" dt="2019-06-30T04:51:25.863" v="2615" actId="1076"/>
          <ac:spMkLst>
            <pc:docMk/>
            <pc:sldMk cId="4044459325" sldId="3225"/>
            <ac:spMk id="18" creationId="{BA354F23-606A-4F47-AC03-555558FC5E04}"/>
          </ac:spMkLst>
        </pc:spChg>
        <pc:spChg chg="add del mod">
          <ac:chgData name="Hale, Phillip" userId="1173c3ae-b8d7-4f0e-aa35-7d843245c30c" providerId="ADAL" clId="{E4644B43-0C74-4F8A-B83E-5CE707460E83}" dt="2019-06-30T04:49:09.762" v="2587" actId="478"/>
          <ac:spMkLst>
            <pc:docMk/>
            <pc:sldMk cId="4044459325" sldId="3225"/>
            <ac:spMk id="20" creationId="{20BA914C-E7DE-40C2-B097-5523D72434BB}"/>
          </ac:spMkLst>
        </pc:spChg>
        <pc:spChg chg="add mod">
          <ac:chgData name="Hale, Phillip" userId="1173c3ae-b8d7-4f0e-aa35-7d843245c30c" providerId="ADAL" clId="{E4644B43-0C74-4F8A-B83E-5CE707460E83}" dt="2019-06-30T06:04:46.980" v="5073" actId="6549"/>
          <ac:spMkLst>
            <pc:docMk/>
            <pc:sldMk cId="4044459325" sldId="3225"/>
            <ac:spMk id="21" creationId="{9FA8BBD0-4479-40EC-9DF5-C2790F852FBE}"/>
          </ac:spMkLst>
        </pc:spChg>
        <pc:spChg chg="add mod">
          <ac:chgData name="Hale, Phillip" userId="1173c3ae-b8d7-4f0e-aa35-7d843245c30c" providerId="ADAL" clId="{E4644B43-0C74-4F8A-B83E-5CE707460E83}" dt="2019-06-30T04:50:47.420" v="2613" actId="1076"/>
          <ac:spMkLst>
            <pc:docMk/>
            <pc:sldMk cId="4044459325" sldId="3225"/>
            <ac:spMk id="22" creationId="{805FF21D-D081-4B0D-8AE2-9067780F03BD}"/>
          </ac:spMkLst>
        </pc:spChg>
        <pc:spChg chg="add mod">
          <ac:chgData name="Hale, Phillip" userId="1173c3ae-b8d7-4f0e-aa35-7d843245c30c" providerId="ADAL" clId="{E4644B43-0C74-4F8A-B83E-5CE707460E83}" dt="2019-06-30T04:53:30.703" v="2668" actId="27636"/>
          <ac:spMkLst>
            <pc:docMk/>
            <pc:sldMk cId="4044459325" sldId="3225"/>
            <ac:spMk id="23" creationId="{85667356-31AE-4F3E-BB25-099A4B6E61A7}"/>
          </ac:spMkLst>
        </pc:spChg>
        <pc:picChg chg="add del">
          <ac:chgData name="Hale, Phillip" userId="1173c3ae-b8d7-4f0e-aa35-7d843245c30c" providerId="ADAL" clId="{E4644B43-0C74-4F8A-B83E-5CE707460E83}" dt="2019-06-30T04:35:17.795" v="2322" actId="26606"/>
          <ac:picMkLst>
            <pc:docMk/>
            <pc:sldMk cId="4044459325" sldId="3225"/>
            <ac:picMk id="4" creationId="{4560A7FB-A638-422D-BBB8-5839EA607B0F}"/>
          </ac:picMkLst>
        </pc:picChg>
        <pc:picChg chg="add del mod">
          <ac:chgData name="Hale, Phillip" userId="1173c3ae-b8d7-4f0e-aa35-7d843245c30c" providerId="ADAL" clId="{E4644B43-0C74-4F8A-B83E-5CE707460E83}" dt="2019-06-30T04:35:32.573" v="2327" actId="478"/>
          <ac:picMkLst>
            <pc:docMk/>
            <pc:sldMk cId="4044459325" sldId="3225"/>
            <ac:picMk id="7" creationId="{4560A7FB-A638-422D-BBB8-5839EA607B0F}"/>
          </ac:picMkLst>
        </pc:picChg>
        <pc:picChg chg="add del mod">
          <ac:chgData name="Hale, Phillip" userId="1173c3ae-b8d7-4f0e-aa35-7d843245c30c" providerId="ADAL" clId="{E4644B43-0C74-4F8A-B83E-5CE707460E83}" dt="2019-06-30T04:47:25.558" v="2571" actId="1076"/>
          <ac:picMkLst>
            <pc:docMk/>
            <pc:sldMk cId="4044459325" sldId="3225"/>
            <ac:picMk id="10" creationId="{4560A7FB-A638-422D-BBB8-5839EA607B0F}"/>
          </ac:picMkLst>
        </pc:picChg>
        <pc:picChg chg="add del">
          <ac:chgData name="Hale, Phillip" userId="1173c3ae-b8d7-4f0e-aa35-7d843245c30c" providerId="ADAL" clId="{E4644B43-0C74-4F8A-B83E-5CE707460E83}" dt="2019-06-30T04:46:14.044" v="2549"/>
          <ac:picMkLst>
            <pc:docMk/>
            <pc:sldMk cId="4044459325" sldId="3225"/>
            <ac:picMk id="19" creationId="{83D0605D-FCE5-4210-BB37-E323ED771E3C}"/>
          </ac:picMkLst>
        </pc:picChg>
        <pc:cxnChg chg="add del">
          <ac:chgData name="Hale, Phillip" userId="1173c3ae-b8d7-4f0e-aa35-7d843245c30c" providerId="ADAL" clId="{E4644B43-0C74-4F8A-B83E-5CE707460E83}" dt="2019-06-30T04:35:37.552" v="2328" actId="26606"/>
          <ac:cxnSpMkLst>
            <pc:docMk/>
            <pc:sldMk cId="4044459325" sldId="3225"/>
            <ac:cxnSpMk id="15" creationId="{E4A809D5-3600-46D4-A466-67F2349A54FB}"/>
          </ac:cxnSpMkLst>
        </pc:cxnChg>
      </pc:sldChg>
      <pc:sldChg chg="addSp add del">
        <pc:chgData name="Hale, Phillip" userId="1173c3ae-b8d7-4f0e-aa35-7d843245c30c" providerId="ADAL" clId="{E4644B43-0C74-4F8A-B83E-5CE707460E83}" dt="2019-06-30T04:53:50.637" v="2670" actId="47"/>
        <pc:sldMkLst>
          <pc:docMk/>
          <pc:sldMk cId="3405545624" sldId="3226"/>
        </pc:sldMkLst>
        <pc:picChg chg="add">
          <ac:chgData name="Hale, Phillip" userId="1173c3ae-b8d7-4f0e-aa35-7d843245c30c" providerId="ADAL" clId="{E4644B43-0C74-4F8A-B83E-5CE707460E83}" dt="2019-06-30T04:40:53.742" v="2475"/>
          <ac:picMkLst>
            <pc:docMk/>
            <pc:sldMk cId="3405545624" sldId="3226"/>
            <ac:picMk id="4" creationId="{88525F5C-3045-4975-BB42-BA417EAA5B63}"/>
          </ac:picMkLst>
        </pc:picChg>
      </pc:sldChg>
      <pc:sldChg chg="addSp delSp modSp add del mod ord setBg">
        <pc:chgData name="Hale, Phillip" userId="1173c3ae-b8d7-4f0e-aa35-7d843245c30c" providerId="ADAL" clId="{E4644B43-0C74-4F8A-B83E-5CE707460E83}" dt="2019-06-30T05:53:33.096" v="4204" actId="47"/>
        <pc:sldMkLst>
          <pc:docMk/>
          <pc:sldMk cId="2485711356" sldId="3227"/>
        </pc:sldMkLst>
        <pc:spChg chg="del">
          <ac:chgData name="Hale, Phillip" userId="1173c3ae-b8d7-4f0e-aa35-7d843245c30c" providerId="ADAL" clId="{E4644B43-0C74-4F8A-B83E-5CE707460E83}" dt="2019-06-30T04:42:38.466" v="2496" actId="478"/>
          <ac:spMkLst>
            <pc:docMk/>
            <pc:sldMk cId="2485711356" sldId="3227"/>
            <ac:spMk id="2" creationId="{EF0F3112-EF6D-45CF-80C3-270EA0D75B11}"/>
          </ac:spMkLst>
        </pc:spChg>
        <pc:spChg chg="del">
          <ac:chgData name="Hale, Phillip" userId="1173c3ae-b8d7-4f0e-aa35-7d843245c30c" providerId="ADAL" clId="{E4644B43-0C74-4F8A-B83E-5CE707460E83}" dt="2019-06-30T04:42:37.413" v="2495" actId="478"/>
          <ac:spMkLst>
            <pc:docMk/>
            <pc:sldMk cId="2485711356" sldId="3227"/>
            <ac:spMk id="3" creationId="{C8A06824-C5EE-4CB5-B59F-9D9790F7A5AF}"/>
          </ac:spMkLst>
        </pc:spChg>
        <pc:spChg chg="add del">
          <ac:chgData name="Hale, Phillip" userId="1173c3ae-b8d7-4f0e-aa35-7d843245c30c" providerId="ADAL" clId="{E4644B43-0C74-4F8A-B83E-5CE707460E83}" dt="2019-06-30T04:43:27.123" v="2502"/>
          <ac:spMkLst>
            <pc:docMk/>
            <pc:sldMk cId="2485711356" sldId="3227"/>
            <ac:spMk id="6" creationId="{FD440F20-80A5-4D8A-9D13-5C5F892B141D}"/>
          </ac:spMkLst>
        </pc:spChg>
        <pc:spChg chg="add del">
          <ac:chgData name="Hale, Phillip" userId="1173c3ae-b8d7-4f0e-aa35-7d843245c30c" providerId="ADAL" clId="{E4644B43-0C74-4F8A-B83E-5CE707460E83}" dt="2019-06-30T04:43:27.123" v="2502"/>
          <ac:spMkLst>
            <pc:docMk/>
            <pc:sldMk cId="2485711356" sldId="3227"/>
            <ac:spMk id="7" creationId="{4A4014AB-D21E-437A-99F8-738B012DD238}"/>
          </ac:spMkLst>
        </pc:spChg>
        <pc:spChg chg="add del">
          <ac:chgData name="Hale, Phillip" userId="1173c3ae-b8d7-4f0e-aa35-7d843245c30c" providerId="ADAL" clId="{E4644B43-0C74-4F8A-B83E-5CE707460E83}" dt="2019-06-30T05:43:03.528" v="3229" actId="26606"/>
          <ac:spMkLst>
            <pc:docMk/>
            <pc:sldMk cId="2485711356" sldId="3227"/>
            <ac:spMk id="13" creationId="{22C6C9C9-83BF-4A6C-A1BF-C1735C61B4FF}"/>
          </ac:spMkLst>
        </pc:spChg>
        <pc:spChg chg="add del">
          <ac:chgData name="Hale, Phillip" userId="1173c3ae-b8d7-4f0e-aa35-7d843245c30c" providerId="ADAL" clId="{E4644B43-0C74-4F8A-B83E-5CE707460E83}" dt="2019-06-30T05:43:04.740" v="3231" actId="26606"/>
          <ac:spMkLst>
            <pc:docMk/>
            <pc:sldMk cId="2485711356" sldId="3227"/>
            <ac:spMk id="15" creationId="{E9DCA5EA-C9F1-43F7-8CD9-E7D77919EBE7}"/>
          </ac:spMkLst>
        </pc:spChg>
        <pc:spChg chg="add del">
          <ac:chgData name="Hale, Phillip" userId="1173c3ae-b8d7-4f0e-aa35-7d843245c30c" providerId="ADAL" clId="{E4644B43-0C74-4F8A-B83E-5CE707460E83}" dt="2019-06-30T05:43:06.271" v="3233" actId="26606"/>
          <ac:spMkLst>
            <pc:docMk/>
            <pc:sldMk cId="2485711356" sldId="3227"/>
            <ac:spMk id="17" creationId="{22C6C9C9-83BF-4A6C-A1BF-C1735C61B4FF}"/>
          </ac:spMkLst>
        </pc:spChg>
        <pc:spChg chg="add del">
          <ac:chgData name="Hale, Phillip" userId="1173c3ae-b8d7-4f0e-aa35-7d843245c30c" providerId="ADAL" clId="{E4644B43-0C74-4F8A-B83E-5CE707460E83}" dt="2019-06-30T05:43:24.080" v="3236" actId="26606"/>
          <ac:spMkLst>
            <pc:docMk/>
            <pc:sldMk cId="2485711356" sldId="3227"/>
            <ac:spMk id="19" creationId="{E9DCA5EA-C9F1-43F7-8CD9-E7D77919EBE7}"/>
          </ac:spMkLst>
        </pc:spChg>
        <pc:spChg chg="add del">
          <ac:chgData name="Hale, Phillip" userId="1173c3ae-b8d7-4f0e-aa35-7d843245c30c" providerId="ADAL" clId="{E4644B43-0C74-4F8A-B83E-5CE707460E83}" dt="2019-06-30T05:43:37.239" v="3239" actId="26606"/>
          <ac:spMkLst>
            <pc:docMk/>
            <pc:sldMk cId="2485711356" sldId="3227"/>
            <ac:spMk id="24" creationId="{36A1CAC3-A129-43F8-8881-63D3E319A7B5}"/>
          </ac:spMkLst>
        </pc:spChg>
        <pc:spChg chg="add del">
          <ac:chgData name="Hale, Phillip" userId="1173c3ae-b8d7-4f0e-aa35-7d843245c30c" providerId="ADAL" clId="{E4644B43-0C74-4F8A-B83E-5CE707460E83}" dt="2019-06-30T05:43:37.239" v="3239" actId="26606"/>
          <ac:spMkLst>
            <pc:docMk/>
            <pc:sldMk cId="2485711356" sldId="3227"/>
            <ac:spMk id="26" creationId="{B5CCE41C-FBFB-44B8-BE25-7F555613C150}"/>
          </ac:spMkLst>
        </pc:spChg>
        <pc:spChg chg="add">
          <ac:chgData name="Hale, Phillip" userId="1173c3ae-b8d7-4f0e-aa35-7d843245c30c" providerId="ADAL" clId="{E4644B43-0C74-4F8A-B83E-5CE707460E83}" dt="2019-06-30T05:43:37.239" v="3239" actId="26606"/>
          <ac:spMkLst>
            <pc:docMk/>
            <pc:sldMk cId="2485711356" sldId="3227"/>
            <ac:spMk id="31" creationId="{22C6C9C9-83BF-4A6C-A1BF-C1735C61B4FF}"/>
          </ac:spMkLst>
        </pc:spChg>
        <pc:picChg chg="add mod ord">
          <ac:chgData name="Hale, Phillip" userId="1173c3ae-b8d7-4f0e-aa35-7d843245c30c" providerId="ADAL" clId="{E4644B43-0C74-4F8A-B83E-5CE707460E83}" dt="2019-06-30T05:43:37.239" v="3239" actId="26606"/>
          <ac:picMkLst>
            <pc:docMk/>
            <pc:sldMk cId="2485711356" sldId="3227"/>
            <ac:picMk id="4" creationId="{29559C10-99EC-43BF-A8C2-123AF66A88A5}"/>
          </ac:picMkLst>
        </pc:picChg>
        <pc:picChg chg="add mod ord">
          <ac:chgData name="Hale, Phillip" userId="1173c3ae-b8d7-4f0e-aa35-7d843245c30c" providerId="ADAL" clId="{E4644B43-0C74-4F8A-B83E-5CE707460E83}" dt="2019-06-30T05:43:37.239" v="3239" actId="26606"/>
          <ac:picMkLst>
            <pc:docMk/>
            <pc:sldMk cId="2485711356" sldId="3227"/>
            <ac:picMk id="8" creationId="{D281C113-ECA0-4B80-94D0-FB8779B06514}"/>
          </ac:picMkLst>
        </pc:picChg>
        <pc:picChg chg="add del">
          <ac:chgData name="Hale, Phillip" userId="1173c3ae-b8d7-4f0e-aa35-7d843245c30c" providerId="ADAL" clId="{E4644B43-0C74-4F8A-B83E-5CE707460E83}" dt="2019-06-30T04:43:32.824" v="2503" actId="26606"/>
          <ac:picMkLst>
            <pc:docMk/>
            <pc:sldMk cId="2485711356" sldId="3227"/>
            <ac:picMk id="9" creationId="{CB607B98-7700-4DC9-8BE8-A876255F9C52}"/>
          </ac:picMkLst>
        </pc:picChg>
        <pc:picChg chg="add del">
          <ac:chgData name="Hale, Phillip" userId="1173c3ae-b8d7-4f0e-aa35-7d843245c30c" providerId="ADAL" clId="{E4644B43-0C74-4F8A-B83E-5CE707460E83}" dt="2019-06-30T05:43:32.634" v="3238" actId="478"/>
          <ac:picMkLst>
            <pc:docMk/>
            <pc:sldMk cId="2485711356" sldId="3227"/>
            <ac:picMk id="14" creationId="{EF5B98B8-7FA9-4C0B-8E19-35EF856247D6}"/>
          </ac:picMkLst>
        </pc:picChg>
      </pc:sldChg>
      <pc:sldChg chg="addSp delSp modSp add del mod setBg">
        <pc:chgData name="Hale, Phillip" userId="1173c3ae-b8d7-4f0e-aa35-7d843245c30c" providerId="ADAL" clId="{E4644B43-0C74-4F8A-B83E-5CE707460E83}" dt="2019-06-30T04:48:33.648" v="2579" actId="47"/>
        <pc:sldMkLst>
          <pc:docMk/>
          <pc:sldMk cId="2151883256" sldId="3228"/>
        </pc:sldMkLst>
        <pc:spChg chg="mod">
          <ac:chgData name="Hale, Phillip" userId="1173c3ae-b8d7-4f0e-aa35-7d843245c30c" providerId="ADAL" clId="{E4644B43-0C74-4F8A-B83E-5CE707460E83}" dt="2019-06-30T04:45:54.680" v="2544" actId="26606"/>
          <ac:spMkLst>
            <pc:docMk/>
            <pc:sldMk cId="2151883256" sldId="3228"/>
            <ac:spMk id="2" creationId="{D6E7B168-683D-4351-9D9F-10DF1C0482B3}"/>
          </ac:spMkLst>
        </pc:spChg>
        <pc:spChg chg="add del mod">
          <ac:chgData name="Hale, Phillip" userId="1173c3ae-b8d7-4f0e-aa35-7d843245c30c" providerId="ADAL" clId="{E4644B43-0C74-4F8A-B83E-5CE707460E83}" dt="2019-06-30T04:45:54.730" v="2545" actId="26606"/>
          <ac:spMkLst>
            <pc:docMk/>
            <pc:sldMk cId="2151883256" sldId="3228"/>
            <ac:spMk id="3" creationId="{AA921F3F-4BC3-4E7C-B007-D4C0F9DC8AD8}"/>
          </ac:spMkLst>
        </pc:spChg>
        <pc:spChg chg="add del">
          <ac:chgData name="Hale, Phillip" userId="1173c3ae-b8d7-4f0e-aa35-7d843245c30c" providerId="ADAL" clId="{E4644B43-0C74-4F8A-B83E-5CE707460E83}" dt="2019-06-30T04:45:54.730" v="2545" actId="26606"/>
          <ac:spMkLst>
            <pc:docMk/>
            <pc:sldMk cId="2151883256" sldId="3228"/>
            <ac:spMk id="11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45:51.711" v="2542" actId="26606"/>
          <ac:spMkLst>
            <pc:docMk/>
            <pc:sldMk cId="2151883256" sldId="3228"/>
            <ac:spMk id="17" creationId="{823AC064-BC96-4F32-8AE1-B2FD38754823}"/>
          </ac:spMkLst>
        </pc:spChg>
        <pc:spChg chg="add">
          <ac:chgData name="Hale, Phillip" userId="1173c3ae-b8d7-4f0e-aa35-7d843245c30c" providerId="ADAL" clId="{E4644B43-0C74-4F8A-B83E-5CE707460E83}" dt="2019-06-30T04:45:54.730" v="2545" actId="26606"/>
          <ac:spMkLst>
            <pc:docMk/>
            <pc:sldMk cId="2151883256" sldId="3228"/>
            <ac:spMk id="18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45:54.680" v="2544" actId="26606"/>
          <ac:spMkLst>
            <pc:docMk/>
            <pc:sldMk cId="2151883256" sldId="3228"/>
            <ac:spMk id="22" creationId="{AA921F3F-4BC3-4E7C-B007-D4C0F9DC8AD8}"/>
          </ac:spMkLst>
        </pc:spChg>
        <pc:spChg chg="add">
          <ac:chgData name="Hale, Phillip" userId="1173c3ae-b8d7-4f0e-aa35-7d843245c30c" providerId="ADAL" clId="{E4644B43-0C74-4F8A-B83E-5CE707460E83}" dt="2019-06-30T04:45:54.730" v="2545" actId="26606"/>
          <ac:spMkLst>
            <pc:docMk/>
            <pc:sldMk cId="2151883256" sldId="3228"/>
            <ac:spMk id="26" creationId="{AA921F3F-4BC3-4E7C-B007-D4C0F9DC8AD8}"/>
          </ac:spMkLst>
        </pc:spChg>
        <pc:picChg chg="add del mod ord">
          <ac:chgData name="Hale, Phillip" userId="1173c3ae-b8d7-4f0e-aa35-7d843245c30c" providerId="ADAL" clId="{E4644B43-0C74-4F8A-B83E-5CE707460E83}" dt="2019-06-30T04:45:54.730" v="2545" actId="26606"/>
          <ac:picMkLst>
            <pc:docMk/>
            <pc:sldMk cId="2151883256" sldId="3228"/>
            <ac:picMk id="4" creationId="{ABB93BFA-29C4-402C-96D0-4A455D044AB4}"/>
          </ac:picMkLst>
        </pc:picChg>
        <pc:picChg chg="add del">
          <ac:chgData name="Hale, Phillip" userId="1173c3ae-b8d7-4f0e-aa35-7d843245c30c" providerId="ADAL" clId="{E4644B43-0C74-4F8A-B83E-5CE707460E83}" dt="2019-06-30T04:45:54.730" v="2545" actId="26606"/>
          <ac:picMkLst>
            <pc:docMk/>
            <pc:sldMk cId="2151883256" sldId="3228"/>
            <ac:picMk id="9" creationId="{EE09A529-E47C-4634-BB98-0A9526C372B4}"/>
          </ac:picMkLst>
        </pc:picChg>
        <pc:picChg chg="add del">
          <ac:chgData name="Hale, Phillip" userId="1173c3ae-b8d7-4f0e-aa35-7d843245c30c" providerId="ADAL" clId="{E4644B43-0C74-4F8A-B83E-5CE707460E83}" dt="2019-06-30T04:45:51.711" v="2542" actId="26606"/>
          <ac:picMkLst>
            <pc:docMk/>
            <pc:sldMk cId="2151883256" sldId="3228"/>
            <ac:picMk id="14" creationId="{ABB93BFA-29C4-402C-96D0-4A455D044AB4}"/>
          </ac:picMkLst>
        </pc:picChg>
        <pc:picChg chg="add del">
          <ac:chgData name="Hale, Phillip" userId="1173c3ae-b8d7-4f0e-aa35-7d843245c30c" providerId="ADAL" clId="{E4644B43-0C74-4F8A-B83E-5CE707460E83}" dt="2019-06-30T04:45:54.680" v="2544" actId="26606"/>
          <ac:picMkLst>
            <pc:docMk/>
            <pc:sldMk cId="2151883256" sldId="3228"/>
            <ac:picMk id="16" creationId="{19AE98B8-B73A-4724-B639-017087F9239F}"/>
          </ac:picMkLst>
        </pc:picChg>
        <pc:picChg chg="add del">
          <ac:chgData name="Hale, Phillip" userId="1173c3ae-b8d7-4f0e-aa35-7d843245c30c" providerId="ADAL" clId="{E4644B43-0C74-4F8A-B83E-5CE707460E83}" dt="2019-06-30T04:45:54.680" v="2544" actId="26606"/>
          <ac:picMkLst>
            <pc:docMk/>
            <pc:sldMk cId="2151883256" sldId="3228"/>
            <ac:picMk id="21" creationId="{ABB93BFA-29C4-402C-96D0-4A455D044AB4}"/>
          </ac:picMkLst>
        </pc:picChg>
        <pc:picChg chg="add">
          <ac:chgData name="Hale, Phillip" userId="1173c3ae-b8d7-4f0e-aa35-7d843245c30c" providerId="ADAL" clId="{E4644B43-0C74-4F8A-B83E-5CE707460E83}" dt="2019-06-30T04:45:54.730" v="2545" actId="26606"/>
          <ac:picMkLst>
            <pc:docMk/>
            <pc:sldMk cId="2151883256" sldId="3228"/>
            <ac:picMk id="24" creationId="{ABB93BFA-29C4-402C-96D0-4A455D044AB4}"/>
          </ac:picMkLst>
        </pc:picChg>
        <pc:picChg chg="add">
          <ac:chgData name="Hale, Phillip" userId="1173c3ae-b8d7-4f0e-aa35-7d843245c30c" providerId="ADAL" clId="{E4644B43-0C74-4F8A-B83E-5CE707460E83}" dt="2019-06-30T04:45:54.730" v="2545" actId="26606"/>
          <ac:picMkLst>
            <pc:docMk/>
            <pc:sldMk cId="2151883256" sldId="3228"/>
            <ac:picMk id="25" creationId="{EE09A529-E47C-4634-BB98-0A9526C372B4}"/>
          </ac:picMkLst>
        </pc:picChg>
        <pc:cxnChg chg="add del">
          <ac:chgData name="Hale, Phillip" userId="1173c3ae-b8d7-4f0e-aa35-7d843245c30c" providerId="ADAL" clId="{E4644B43-0C74-4F8A-B83E-5CE707460E83}" dt="2019-06-30T04:45:51.711" v="2542" actId="26606"/>
          <ac:cxnSpMkLst>
            <pc:docMk/>
            <pc:sldMk cId="2151883256" sldId="3228"/>
            <ac:cxnSpMk id="19" creationId="{7E7C77BC-7138-40B1-A15B-20F57A494629}"/>
          </ac:cxnSpMkLst>
        </pc:cxnChg>
      </pc:sldChg>
      <pc:sldChg chg="add ord setBg modNotesTx">
        <pc:chgData name="Hale, Phillip" userId="1173c3ae-b8d7-4f0e-aa35-7d843245c30c" providerId="ADAL" clId="{E4644B43-0C74-4F8A-B83E-5CE707460E83}" dt="2019-06-30T06:12:05.127" v="5884" actId="20577"/>
        <pc:sldMkLst>
          <pc:docMk/>
          <pc:sldMk cId="1633139283" sldId="3229"/>
        </pc:sldMkLst>
      </pc:sldChg>
      <pc:sldChg chg="addSp delSp modSp add del mod setBg">
        <pc:chgData name="Hale, Phillip" userId="1173c3ae-b8d7-4f0e-aa35-7d843245c30c" providerId="ADAL" clId="{E4644B43-0C74-4F8A-B83E-5CE707460E83}" dt="2019-06-30T05:40:24.930" v="3202" actId="47"/>
        <pc:sldMkLst>
          <pc:docMk/>
          <pc:sldMk cId="764468418" sldId="3230"/>
        </pc:sldMkLst>
        <pc:spChg chg="del">
          <ac:chgData name="Hale, Phillip" userId="1173c3ae-b8d7-4f0e-aa35-7d843245c30c" providerId="ADAL" clId="{E4644B43-0C74-4F8A-B83E-5CE707460E83}" dt="2019-06-30T05:13:49.611" v="2876" actId="478"/>
          <ac:spMkLst>
            <pc:docMk/>
            <pc:sldMk cId="764468418" sldId="3230"/>
            <ac:spMk id="2" creationId="{582217B8-DEE9-442C-B690-E7F13982A1E3}"/>
          </ac:spMkLst>
        </pc:spChg>
        <pc:spChg chg="del">
          <ac:chgData name="Hale, Phillip" userId="1173c3ae-b8d7-4f0e-aa35-7d843245c30c" providerId="ADAL" clId="{E4644B43-0C74-4F8A-B83E-5CE707460E83}" dt="2019-06-30T05:13:49.611" v="2876" actId="478"/>
          <ac:spMkLst>
            <pc:docMk/>
            <pc:sldMk cId="764468418" sldId="3230"/>
            <ac:spMk id="3" creationId="{2000BBBD-9B50-4382-8104-A9E869D5F064}"/>
          </ac:spMkLst>
        </pc:spChg>
        <pc:spChg chg="del">
          <ac:chgData name="Hale, Phillip" userId="1173c3ae-b8d7-4f0e-aa35-7d843245c30c" providerId="ADAL" clId="{E4644B43-0C74-4F8A-B83E-5CE707460E83}" dt="2019-06-30T05:13:49.611" v="2876" actId="478"/>
          <ac:spMkLst>
            <pc:docMk/>
            <pc:sldMk cId="764468418" sldId="3230"/>
            <ac:spMk id="4" creationId="{4918A53C-86B3-4658-B33D-4112358E59B8}"/>
          </ac:spMkLst>
        </pc:spChg>
        <pc:spChg chg="add mod">
          <ac:chgData name="Hale, Phillip" userId="1173c3ae-b8d7-4f0e-aa35-7d843245c30c" providerId="ADAL" clId="{E4644B43-0C74-4F8A-B83E-5CE707460E83}" dt="2019-06-30T05:16:46.347" v="2900"/>
          <ac:spMkLst>
            <pc:docMk/>
            <pc:sldMk cId="764468418" sldId="3230"/>
            <ac:spMk id="9" creationId="{6D9C30D9-61E0-4341-9CBB-27A60E965FE0}"/>
          </ac:spMkLst>
        </pc:spChg>
        <pc:picChg chg="add del">
          <ac:chgData name="Hale, Phillip" userId="1173c3ae-b8d7-4f0e-aa35-7d843245c30c" providerId="ADAL" clId="{E4644B43-0C74-4F8A-B83E-5CE707460E83}" dt="2019-06-30T05:13:49.611" v="2876" actId="478"/>
          <ac:picMkLst>
            <pc:docMk/>
            <pc:sldMk cId="764468418" sldId="3230"/>
            <ac:picMk id="5" creationId="{EC76CEBA-57D0-445F-AFBB-C973C475A658}"/>
          </ac:picMkLst>
        </pc:picChg>
        <pc:picChg chg="add mod">
          <ac:chgData name="Hale, Phillip" userId="1173c3ae-b8d7-4f0e-aa35-7d843245c30c" providerId="ADAL" clId="{E4644B43-0C74-4F8A-B83E-5CE707460E83}" dt="2019-06-30T05:14:01.419" v="2884" actId="26606"/>
          <ac:picMkLst>
            <pc:docMk/>
            <pc:sldMk cId="764468418" sldId="3230"/>
            <ac:picMk id="6" creationId="{95BCF4DE-16A9-4FCB-82C5-B9EE7FA3DDCB}"/>
          </ac:picMkLst>
        </pc:picChg>
        <pc:picChg chg="add del">
          <ac:chgData name="Hale, Phillip" userId="1173c3ae-b8d7-4f0e-aa35-7d843245c30c" providerId="ADAL" clId="{E4644B43-0C74-4F8A-B83E-5CE707460E83}" dt="2019-06-30T05:16:31.374" v="2899" actId="478"/>
          <ac:picMkLst>
            <pc:docMk/>
            <pc:sldMk cId="764468418" sldId="3230"/>
            <ac:picMk id="10" creationId="{74B5012A-FD47-4746-8AE4-F7F0541BD70D}"/>
          </ac:picMkLst>
        </pc:picChg>
        <pc:cxnChg chg="add">
          <ac:chgData name="Hale, Phillip" userId="1173c3ae-b8d7-4f0e-aa35-7d843245c30c" providerId="ADAL" clId="{E4644B43-0C74-4F8A-B83E-5CE707460E83}" dt="2019-06-30T05:14:01.419" v="2884" actId="26606"/>
          <ac:cxnSpMkLst>
            <pc:docMk/>
            <pc:sldMk cId="764468418" sldId="3230"/>
            <ac:cxnSpMk id="8" creationId="{22F6364A-B358-4BEE-B158-0734D2C938D4}"/>
          </ac:cxnSpMkLst>
        </pc:cxnChg>
        <pc:cxnChg chg="add del">
          <ac:chgData name="Hale, Phillip" userId="1173c3ae-b8d7-4f0e-aa35-7d843245c30c" providerId="ADAL" clId="{E4644B43-0C74-4F8A-B83E-5CE707460E83}" dt="2019-06-30T05:13:59.139" v="2879" actId="26606"/>
          <ac:cxnSpMkLst>
            <pc:docMk/>
            <pc:sldMk cId="764468418" sldId="3230"/>
            <ac:cxnSpMk id="11" creationId="{22F6364A-B358-4BEE-B158-0734D2C938D4}"/>
          </ac:cxnSpMkLst>
        </pc:cxnChg>
      </pc:sldChg>
      <pc:sldChg chg="addSp delSp modSp add mod ord setBg">
        <pc:chgData name="Hale, Phillip" userId="1173c3ae-b8d7-4f0e-aa35-7d843245c30c" providerId="ADAL" clId="{E4644B43-0C74-4F8A-B83E-5CE707460E83}" dt="2019-06-30T05:46:53.995" v="3397"/>
        <pc:sldMkLst>
          <pc:docMk/>
          <pc:sldMk cId="3065767796" sldId="3231"/>
        </pc:sldMkLst>
        <pc:spChg chg="add del mod">
          <ac:chgData name="Hale, Phillip" userId="1173c3ae-b8d7-4f0e-aa35-7d843245c30c" providerId="ADAL" clId="{E4644B43-0C74-4F8A-B83E-5CE707460E83}" dt="2019-06-30T04:57:04.833" v="2689" actId="26606"/>
          <ac:spMkLst>
            <pc:docMk/>
            <pc:sldMk cId="3065767796" sldId="3231"/>
            <ac:spMk id="2" creationId="{7E44C4CE-F142-496D-92E5-2888D2035151}"/>
          </ac:spMkLst>
        </pc:spChg>
        <pc:spChg chg="add del mod">
          <ac:chgData name="Hale, Phillip" userId="1173c3ae-b8d7-4f0e-aa35-7d843245c30c" providerId="ADAL" clId="{E4644B43-0C74-4F8A-B83E-5CE707460E83}" dt="2019-06-30T04:57:04.833" v="2689" actId="26606"/>
          <ac:spMkLst>
            <pc:docMk/>
            <pc:sldMk cId="3065767796" sldId="3231"/>
            <ac:spMk id="3" creationId="{109BDF04-5AF3-4D87-B2F3-182346BE06FB}"/>
          </ac:spMkLst>
        </pc:spChg>
        <pc:spChg chg="add del mod">
          <ac:chgData name="Hale, Phillip" userId="1173c3ae-b8d7-4f0e-aa35-7d843245c30c" providerId="ADAL" clId="{E4644B43-0C74-4F8A-B83E-5CE707460E83}" dt="2019-06-30T04:58:23.813" v="2721" actId="478"/>
          <ac:spMkLst>
            <pc:docMk/>
            <pc:sldMk cId="3065767796" sldId="3231"/>
            <ac:spMk id="6" creationId="{2A926893-4851-4F53-B1B7-2BD10DE53DC9}"/>
          </ac:spMkLst>
        </pc:spChg>
        <pc:spChg chg="add del">
          <ac:chgData name="Hale, Phillip" userId="1173c3ae-b8d7-4f0e-aa35-7d843245c30c" providerId="ADAL" clId="{E4644B43-0C74-4F8A-B83E-5CE707460E83}" dt="2019-06-30T04:56:59.269" v="2686" actId="26606"/>
          <ac:spMkLst>
            <pc:docMk/>
            <pc:sldMk cId="3065767796" sldId="3231"/>
            <ac:spMk id="11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57:17.038" v="2692" actId="26606"/>
          <ac:spMkLst>
            <pc:docMk/>
            <pc:sldMk cId="3065767796" sldId="3231"/>
            <ac:spMk id="13" creationId="{569C1A01-6FB5-43CE-ADCC-936728ACAC0D}"/>
          </ac:spMkLst>
        </pc:spChg>
        <pc:spChg chg="add del mod">
          <ac:chgData name="Hale, Phillip" userId="1173c3ae-b8d7-4f0e-aa35-7d843245c30c" providerId="ADAL" clId="{E4644B43-0C74-4F8A-B83E-5CE707460E83}" dt="2019-06-30T04:58:21.700" v="2720" actId="478"/>
          <ac:spMkLst>
            <pc:docMk/>
            <pc:sldMk cId="3065767796" sldId="3231"/>
            <ac:spMk id="14" creationId="{7E44C4CE-F142-496D-92E5-2888D2035151}"/>
          </ac:spMkLst>
        </pc:spChg>
        <pc:spChg chg="add del">
          <ac:chgData name="Hale, Phillip" userId="1173c3ae-b8d7-4f0e-aa35-7d843245c30c" providerId="ADAL" clId="{E4644B43-0C74-4F8A-B83E-5CE707460E83}" dt="2019-06-30T04:57:17.038" v="2692" actId="26606"/>
          <ac:spMkLst>
            <pc:docMk/>
            <pc:sldMk cId="3065767796" sldId="3231"/>
            <ac:spMk id="15" creationId="{109BDF04-5AF3-4D87-B2F3-182346BE06FB}"/>
          </ac:spMkLst>
        </pc:spChg>
        <pc:spChg chg="add del mod">
          <ac:chgData name="Hale, Phillip" userId="1173c3ae-b8d7-4f0e-aa35-7d843245c30c" providerId="ADAL" clId="{E4644B43-0C74-4F8A-B83E-5CE707460E83}" dt="2019-06-30T05:00:47.849" v="2793" actId="478"/>
          <ac:spMkLst>
            <pc:docMk/>
            <pc:sldMk cId="3065767796" sldId="3231"/>
            <ac:spMk id="16" creationId="{D3071092-2E42-42E4-996C-FBA0C679F189}"/>
          </ac:spMkLst>
        </pc:spChg>
        <pc:spChg chg="add del">
          <ac:chgData name="Hale, Phillip" userId="1173c3ae-b8d7-4f0e-aa35-7d843245c30c" providerId="ADAL" clId="{E4644B43-0C74-4F8A-B83E-5CE707460E83}" dt="2019-06-30T04:57:34.048" v="2706" actId="26606"/>
          <ac:spMkLst>
            <pc:docMk/>
            <pc:sldMk cId="3065767796" sldId="3231"/>
            <ac:spMk id="21" creationId="{6753252F-4873-4F63-801D-CC719279A7D5}"/>
          </ac:spMkLst>
        </pc:spChg>
        <pc:spChg chg="add del">
          <ac:chgData name="Hale, Phillip" userId="1173c3ae-b8d7-4f0e-aa35-7d843245c30c" providerId="ADAL" clId="{E4644B43-0C74-4F8A-B83E-5CE707460E83}" dt="2019-06-30T05:01:45.438" v="2809" actId="26606"/>
          <ac:spMkLst>
            <pc:docMk/>
            <pc:sldMk cId="3065767796" sldId="3231"/>
            <ac:spMk id="22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4:57:34.048" v="2706" actId="26606"/>
          <ac:spMkLst>
            <pc:docMk/>
            <pc:sldMk cId="3065767796" sldId="3231"/>
            <ac:spMk id="23" creationId="{047C8CCB-F95D-4249-92DD-651249D3535A}"/>
          </ac:spMkLst>
        </pc:spChg>
        <pc:spChg chg="add del">
          <ac:chgData name="Hale, Phillip" userId="1173c3ae-b8d7-4f0e-aa35-7d843245c30c" providerId="ADAL" clId="{E4644B43-0C74-4F8A-B83E-5CE707460E83}" dt="2019-06-30T05:01:45.438" v="2809" actId="26606"/>
          <ac:spMkLst>
            <pc:docMk/>
            <pc:sldMk cId="3065767796" sldId="3231"/>
            <ac:spMk id="24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4:57:30.640" v="2695" actId="26606"/>
          <ac:spMkLst>
            <pc:docMk/>
            <pc:sldMk cId="3065767796" sldId="3231"/>
            <ac:spMk id="28" creationId="{3EAC242D-3D86-4EE6-8701-E5FB420AE938}"/>
          </ac:spMkLst>
        </pc:spChg>
        <pc:spChg chg="add del">
          <ac:chgData name="Hale, Phillip" userId="1173c3ae-b8d7-4f0e-aa35-7d843245c30c" providerId="ADAL" clId="{E4644B43-0C74-4F8A-B83E-5CE707460E83}" dt="2019-06-30T05:01:45.438" v="2809" actId="26606"/>
          <ac:spMkLst>
            <pc:docMk/>
            <pc:sldMk cId="3065767796" sldId="3231"/>
            <ac:spMk id="29" creationId="{6FF0F0B8-5B06-4174-9742-1FD7ABE712A7}"/>
          </ac:spMkLst>
        </pc:spChg>
        <pc:spChg chg="add del">
          <ac:chgData name="Hale, Phillip" userId="1173c3ae-b8d7-4f0e-aa35-7d843245c30c" providerId="ADAL" clId="{E4644B43-0C74-4F8A-B83E-5CE707460E83}" dt="2019-06-30T04:57:30.640" v="2695" actId="26606"/>
          <ac:spMkLst>
            <pc:docMk/>
            <pc:sldMk cId="3065767796" sldId="3231"/>
            <ac:spMk id="33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57:31.232" v="2697" actId="26606"/>
          <ac:spMkLst>
            <pc:docMk/>
            <pc:sldMk cId="3065767796" sldId="3231"/>
            <ac:spMk id="36" creationId="{559B06AF-81A4-4E5A-9A05-1E59BB07A5EC}"/>
          </ac:spMkLst>
        </pc:spChg>
        <pc:spChg chg="add del">
          <ac:chgData name="Hale, Phillip" userId="1173c3ae-b8d7-4f0e-aa35-7d843245c30c" providerId="ADAL" clId="{E4644B43-0C74-4F8A-B83E-5CE707460E83}" dt="2019-06-30T04:57:31.923" v="2699" actId="26606"/>
          <ac:spMkLst>
            <pc:docMk/>
            <pc:sldMk cId="3065767796" sldId="3231"/>
            <ac:spMk id="40" creationId="{569C1A01-6FB5-43CE-ADCC-936728ACAC0D}"/>
          </ac:spMkLst>
        </pc:spChg>
        <pc:spChg chg="add del">
          <ac:chgData name="Hale, Phillip" userId="1173c3ae-b8d7-4f0e-aa35-7d843245c30c" providerId="ADAL" clId="{E4644B43-0C74-4F8A-B83E-5CE707460E83}" dt="2019-06-30T04:57:31.923" v="2699" actId="26606"/>
          <ac:spMkLst>
            <pc:docMk/>
            <pc:sldMk cId="3065767796" sldId="3231"/>
            <ac:spMk id="41" creationId="{3EAC242D-3D86-4EE6-8701-E5FB420AE938}"/>
          </ac:spMkLst>
        </pc:spChg>
        <pc:spChg chg="add del">
          <ac:chgData name="Hale, Phillip" userId="1173c3ae-b8d7-4f0e-aa35-7d843245c30c" providerId="ADAL" clId="{E4644B43-0C74-4F8A-B83E-5CE707460E83}" dt="2019-06-30T04:57:32.822" v="2701" actId="26606"/>
          <ac:spMkLst>
            <pc:docMk/>
            <pc:sldMk cId="3065767796" sldId="3231"/>
            <ac:spMk id="43" creationId="{47FF1DAF-56C2-4993-8B35-0929EFA8C5E8}"/>
          </ac:spMkLst>
        </pc:spChg>
        <pc:spChg chg="add del">
          <ac:chgData name="Hale, Phillip" userId="1173c3ae-b8d7-4f0e-aa35-7d843245c30c" providerId="ADAL" clId="{E4644B43-0C74-4F8A-B83E-5CE707460E83}" dt="2019-06-30T04:57:33.658" v="2703" actId="26606"/>
          <ac:spMkLst>
            <pc:docMk/>
            <pc:sldMk cId="3065767796" sldId="3231"/>
            <ac:spMk id="55" creationId="{217BE31F-A129-45DD-8071-A63EC47D943A}"/>
          </ac:spMkLst>
        </pc:spChg>
        <pc:spChg chg="add del">
          <ac:chgData name="Hale, Phillip" userId="1173c3ae-b8d7-4f0e-aa35-7d843245c30c" providerId="ADAL" clId="{E4644B43-0C74-4F8A-B83E-5CE707460E83}" dt="2019-06-30T04:57:33.658" v="2703" actId="26606"/>
          <ac:spMkLst>
            <pc:docMk/>
            <pc:sldMk cId="3065767796" sldId="3231"/>
            <ac:spMk id="70" creationId="{9F5898CD-A051-44AA-8842-F25774908957}"/>
          </ac:spMkLst>
        </pc:spChg>
        <pc:spChg chg="add del">
          <ac:chgData name="Hale, Phillip" userId="1173c3ae-b8d7-4f0e-aa35-7d843245c30c" providerId="ADAL" clId="{E4644B43-0C74-4F8A-B83E-5CE707460E83}" dt="2019-06-30T04:57:34.024" v="2705" actId="26606"/>
          <ac:spMkLst>
            <pc:docMk/>
            <pc:sldMk cId="3065767796" sldId="3231"/>
            <ac:spMk id="73" creationId="{559B06AF-81A4-4E5A-9A05-1E59BB07A5EC}"/>
          </ac:spMkLst>
        </pc:spChg>
        <pc:spChg chg="add del mod ord">
          <ac:chgData name="Hale, Phillip" userId="1173c3ae-b8d7-4f0e-aa35-7d843245c30c" providerId="ADAL" clId="{E4644B43-0C74-4F8A-B83E-5CE707460E83}" dt="2019-06-30T05:00:45.876" v="2792" actId="478"/>
          <ac:spMkLst>
            <pc:docMk/>
            <pc:sldMk cId="3065767796" sldId="3231"/>
            <ac:spMk id="75" creationId="{47FF1DAF-56C2-4993-8B35-0929EFA8C5E8}"/>
          </ac:spMkLst>
        </pc:spChg>
        <pc:grpChg chg="add del">
          <ac:chgData name="Hale, Phillip" userId="1173c3ae-b8d7-4f0e-aa35-7d843245c30c" providerId="ADAL" clId="{E4644B43-0C74-4F8A-B83E-5CE707460E83}" dt="2019-06-30T04:57:33.658" v="2703" actId="26606"/>
          <ac:grpSpMkLst>
            <pc:docMk/>
            <pc:sldMk cId="3065767796" sldId="3231"/>
            <ac:grpSpMk id="56" creationId="{83118EC2-A2C7-4CDB-887C-21E0B0C437D1}"/>
          </ac:grpSpMkLst>
        </pc:grpChg>
        <pc:grpChg chg="add del">
          <ac:chgData name="Hale, Phillip" userId="1173c3ae-b8d7-4f0e-aa35-7d843245c30c" providerId="ADAL" clId="{E4644B43-0C74-4F8A-B83E-5CE707460E83}" dt="2019-06-30T04:57:33.658" v="2703" actId="26606"/>
          <ac:grpSpMkLst>
            <pc:docMk/>
            <pc:sldMk cId="3065767796" sldId="3231"/>
            <ac:grpSpMk id="60" creationId="{7CA163AC-F477-454A-9FB4-81324C004BEF}"/>
          </ac:grpSpMkLst>
        </pc:grpChg>
        <pc:picChg chg="add del mod ord">
          <ac:chgData name="Hale, Phillip" userId="1173c3ae-b8d7-4f0e-aa35-7d843245c30c" providerId="ADAL" clId="{E4644B43-0C74-4F8A-B83E-5CE707460E83}" dt="2019-06-30T04:57:04.833" v="2689" actId="26606"/>
          <ac:picMkLst>
            <pc:docMk/>
            <pc:sldMk cId="3065767796" sldId="3231"/>
            <ac:picMk id="4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04.798" v="2688" actId="26606"/>
          <ac:picMkLst>
            <pc:docMk/>
            <pc:sldMk cId="3065767796" sldId="3231"/>
            <ac:picMk id="7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6:59.269" v="2686" actId="26606"/>
          <ac:picMkLst>
            <pc:docMk/>
            <pc:sldMk cId="3065767796" sldId="3231"/>
            <ac:picMk id="9" creationId="{EE09A529-E47C-4634-BB98-0A9526C372B4}"/>
          </ac:picMkLst>
        </pc:picChg>
        <pc:picChg chg="add del mod">
          <ac:chgData name="Hale, Phillip" userId="1173c3ae-b8d7-4f0e-aa35-7d843245c30c" providerId="ADAL" clId="{E4644B43-0C74-4F8A-B83E-5CE707460E83}" dt="2019-06-30T04:57:17.038" v="2692" actId="26606"/>
          <ac:picMkLst>
            <pc:docMk/>
            <pc:sldMk cId="3065767796" sldId="3231"/>
            <ac:picMk id="10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17.038" v="2692" actId="26606"/>
          <ac:picMkLst>
            <pc:docMk/>
            <pc:sldMk cId="3065767796" sldId="3231"/>
            <ac:picMk id="12" creationId="{EE09A529-E47C-4634-BB98-0A9526C372B4}"/>
          </ac:picMkLst>
        </pc:picChg>
        <pc:picChg chg="add mod">
          <ac:chgData name="Hale, Phillip" userId="1173c3ae-b8d7-4f0e-aa35-7d843245c30c" providerId="ADAL" clId="{E4644B43-0C74-4F8A-B83E-5CE707460E83}" dt="2019-06-30T05:01:45.438" v="2809" actId="26606"/>
          <ac:picMkLst>
            <pc:docMk/>
            <pc:sldMk cId="3065767796" sldId="3231"/>
            <ac:picMk id="17" creationId="{5A0BCE5C-56FE-487F-A1FA-2C36292298B3}"/>
          </ac:picMkLst>
        </pc:picChg>
        <pc:picChg chg="add del mod">
          <ac:chgData name="Hale, Phillip" userId="1173c3ae-b8d7-4f0e-aa35-7d843245c30c" providerId="ADAL" clId="{E4644B43-0C74-4F8A-B83E-5CE707460E83}" dt="2019-06-30T04:57:34.048" v="2706" actId="26606"/>
          <ac:picMkLst>
            <pc:docMk/>
            <pc:sldMk cId="3065767796" sldId="3231"/>
            <ac:picMk id="18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30.640" v="2695" actId="26606"/>
          <ac:picMkLst>
            <pc:docMk/>
            <pc:sldMk cId="3065767796" sldId="3231"/>
            <ac:picMk id="26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30.640" v="2695" actId="26606"/>
          <ac:picMkLst>
            <pc:docMk/>
            <pc:sldMk cId="3065767796" sldId="3231"/>
            <ac:picMk id="31" creationId="{EE09A529-E47C-4634-BB98-0A9526C372B4}"/>
          </ac:picMkLst>
        </pc:picChg>
        <pc:picChg chg="add del">
          <ac:chgData name="Hale, Phillip" userId="1173c3ae-b8d7-4f0e-aa35-7d843245c30c" providerId="ADAL" clId="{E4644B43-0C74-4F8A-B83E-5CE707460E83}" dt="2019-06-30T04:57:31.232" v="2697" actId="26606"/>
          <ac:picMkLst>
            <pc:docMk/>
            <pc:sldMk cId="3065767796" sldId="3231"/>
            <ac:picMk id="35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31.923" v="2699" actId="26606"/>
          <ac:picMkLst>
            <pc:docMk/>
            <pc:sldMk cId="3065767796" sldId="3231"/>
            <ac:picMk id="38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31.923" v="2699" actId="26606"/>
          <ac:picMkLst>
            <pc:docMk/>
            <pc:sldMk cId="3065767796" sldId="3231"/>
            <ac:picMk id="39" creationId="{EE09A529-E47C-4634-BB98-0A9526C372B4}"/>
          </ac:picMkLst>
        </pc:picChg>
        <pc:picChg chg="add del">
          <ac:chgData name="Hale, Phillip" userId="1173c3ae-b8d7-4f0e-aa35-7d843245c30c" providerId="ADAL" clId="{E4644B43-0C74-4F8A-B83E-5CE707460E83}" dt="2019-06-30T04:57:32.822" v="2701" actId="26606"/>
          <ac:picMkLst>
            <pc:docMk/>
            <pc:sldMk cId="3065767796" sldId="3231"/>
            <ac:picMk id="44" creationId="{BCFB1B18-783F-454F-A8B1-B4E86BF4EEA1}"/>
          </ac:picMkLst>
        </pc:picChg>
        <pc:picChg chg="add del">
          <ac:chgData name="Hale, Phillip" userId="1173c3ae-b8d7-4f0e-aa35-7d843245c30c" providerId="ADAL" clId="{E4644B43-0C74-4F8A-B83E-5CE707460E83}" dt="2019-06-30T04:57:33.658" v="2703" actId="26606"/>
          <ac:picMkLst>
            <pc:docMk/>
            <pc:sldMk cId="3065767796" sldId="3231"/>
            <ac:picMk id="69" creationId="{BCFB1B18-783F-454F-A8B1-B4E86BF4EEA1}"/>
          </ac:picMkLst>
        </pc:picChg>
        <pc:picChg chg="add del mod">
          <ac:chgData name="Hale, Phillip" userId="1173c3ae-b8d7-4f0e-aa35-7d843245c30c" providerId="ADAL" clId="{E4644B43-0C74-4F8A-B83E-5CE707460E83}" dt="2019-06-30T05:00:48.707" v="2794" actId="478"/>
          <ac:picMkLst>
            <pc:docMk/>
            <pc:sldMk cId="3065767796" sldId="3231"/>
            <ac:picMk id="71" creationId="{F7A576ED-2442-4171-83C6-4C1659C2ECA0}"/>
          </ac:picMkLst>
        </pc:picChg>
        <pc:picChg chg="add del">
          <ac:chgData name="Hale, Phillip" userId="1173c3ae-b8d7-4f0e-aa35-7d843245c30c" providerId="ADAL" clId="{E4644B43-0C74-4F8A-B83E-5CE707460E83}" dt="2019-06-30T04:57:34.024" v="2705" actId="26606"/>
          <ac:picMkLst>
            <pc:docMk/>
            <pc:sldMk cId="3065767796" sldId="3231"/>
            <ac:picMk id="72" creationId="{BCFB1B18-783F-454F-A8B1-B4E86BF4EEA1}"/>
          </ac:picMkLst>
        </pc:picChg>
        <pc:picChg chg="add del mod">
          <ac:chgData name="Hale, Phillip" userId="1173c3ae-b8d7-4f0e-aa35-7d843245c30c" providerId="ADAL" clId="{E4644B43-0C74-4F8A-B83E-5CE707460E83}" dt="2019-06-30T04:57:44.582" v="2711" actId="478"/>
          <ac:picMkLst>
            <pc:docMk/>
            <pc:sldMk cId="3065767796" sldId="3231"/>
            <ac:picMk id="76" creationId="{BCFB1B18-783F-454F-A8B1-B4E86BF4EEA1}"/>
          </ac:picMkLst>
        </pc:picChg>
      </pc:sldChg>
      <pc:sldChg chg="addSp delSp modSp add mod ord setBg delDesignElem">
        <pc:chgData name="Hale, Phillip" userId="1173c3ae-b8d7-4f0e-aa35-7d843245c30c" providerId="ADAL" clId="{E4644B43-0C74-4F8A-B83E-5CE707460E83}" dt="2019-06-30T05:46:53.995" v="3397"/>
        <pc:sldMkLst>
          <pc:docMk/>
          <pc:sldMk cId="287700785" sldId="3232"/>
        </pc:sldMkLst>
        <pc:spChg chg="add del">
          <ac:chgData name="Hale, Phillip" userId="1173c3ae-b8d7-4f0e-aa35-7d843245c30c" providerId="ADAL" clId="{E4644B43-0C74-4F8A-B83E-5CE707460E83}" dt="2019-06-30T05:01:36.781" v="2804" actId="26606"/>
          <ac:spMkLst>
            <pc:docMk/>
            <pc:sldMk cId="287700785" sldId="3232"/>
            <ac:spMk id="7" creationId="{32BC26D8-82FB-445E-AA49-62A77D7C1EE0}"/>
          </ac:spMkLst>
        </pc:spChg>
        <pc:spChg chg="add">
          <ac:chgData name="Hale, Phillip" userId="1173c3ae-b8d7-4f0e-aa35-7d843245c30c" providerId="ADAL" clId="{E4644B43-0C74-4F8A-B83E-5CE707460E83}" dt="2019-06-30T05:01:52.102" v="2813" actId="26606"/>
          <ac:spMkLst>
            <pc:docMk/>
            <pc:sldMk cId="287700785" sldId="3232"/>
            <ac:spMk id="8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5:01:36.781" v="2804" actId="26606"/>
          <ac:spMkLst>
            <pc:docMk/>
            <pc:sldMk cId="287700785" sldId="3232"/>
            <ac:spMk id="9" creationId="{CB44330D-EA18-4254-AA95-EB49948539B8}"/>
          </ac:spMkLst>
        </pc:spChg>
        <pc:spChg chg="add">
          <ac:chgData name="Hale, Phillip" userId="1173c3ae-b8d7-4f0e-aa35-7d843245c30c" providerId="ADAL" clId="{E4644B43-0C74-4F8A-B83E-5CE707460E83}" dt="2019-06-30T05:01:52.102" v="2813" actId="26606"/>
          <ac:spMkLst>
            <pc:docMk/>
            <pc:sldMk cId="287700785" sldId="3232"/>
            <ac:spMk id="10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5:01:38.069" v="2806" actId="26606"/>
          <ac:spMkLst>
            <pc:docMk/>
            <pc:sldMk cId="287700785" sldId="3232"/>
            <ac:spMk id="11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5:01:38.069" v="2806" actId="26606"/>
          <ac:spMkLst>
            <pc:docMk/>
            <pc:sldMk cId="287700785" sldId="3232"/>
            <ac:spMk id="12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5:01:47.542" v="2810" actId="26606"/>
          <ac:spMkLst>
            <pc:docMk/>
            <pc:sldMk cId="287700785" sldId="3232"/>
            <ac:spMk id="14" creationId="{6FF0F0B8-5B06-4174-9742-1FD7ABE712A7}"/>
          </ac:spMkLst>
        </pc:spChg>
        <pc:spChg chg="del">
          <ac:chgData name="Hale, Phillip" userId="1173c3ae-b8d7-4f0e-aa35-7d843245c30c" providerId="ADAL" clId="{E4644B43-0C74-4F8A-B83E-5CE707460E83}" dt="2019-06-30T05:01:18.421" v="2800"/>
          <ac:spMkLst>
            <pc:docMk/>
            <pc:sldMk cId="287700785" sldId="3232"/>
            <ac:spMk id="22" creationId="{01D0AF59-99C3-4251-AB9A-C966C6AD4400}"/>
          </ac:spMkLst>
        </pc:spChg>
        <pc:spChg chg="del">
          <ac:chgData name="Hale, Phillip" userId="1173c3ae-b8d7-4f0e-aa35-7d843245c30c" providerId="ADAL" clId="{E4644B43-0C74-4F8A-B83E-5CE707460E83}" dt="2019-06-30T05:01:18.421" v="2800"/>
          <ac:spMkLst>
            <pc:docMk/>
            <pc:sldMk cId="287700785" sldId="3232"/>
            <ac:spMk id="24" creationId="{1855405F-37A2-4869-9154-F8BE3BECE6C3}"/>
          </ac:spMkLst>
        </pc:spChg>
        <pc:picChg chg="add del mod">
          <ac:chgData name="Hale, Phillip" userId="1173c3ae-b8d7-4f0e-aa35-7d843245c30c" providerId="ADAL" clId="{E4644B43-0C74-4F8A-B83E-5CE707460E83}" dt="2019-06-30T05:01:49.579" v="2811" actId="478"/>
          <ac:picMkLst>
            <pc:docMk/>
            <pc:sldMk cId="287700785" sldId="3232"/>
            <ac:picMk id="2" creationId="{656DD1D7-4B9F-410E-B62D-D5B5A60DF699}"/>
          </ac:picMkLst>
        </pc:picChg>
        <pc:picChg chg="add mod">
          <ac:chgData name="Hale, Phillip" userId="1173c3ae-b8d7-4f0e-aa35-7d843245c30c" providerId="ADAL" clId="{E4644B43-0C74-4F8A-B83E-5CE707460E83}" dt="2019-06-30T05:01:52.102" v="2813" actId="26606"/>
          <ac:picMkLst>
            <pc:docMk/>
            <pc:sldMk cId="287700785" sldId="3232"/>
            <ac:picMk id="3" creationId="{E48B5970-23FA-4491-BDA6-DAFA66A5E265}"/>
          </ac:picMkLst>
        </pc:picChg>
        <pc:picChg chg="del">
          <ac:chgData name="Hale, Phillip" userId="1173c3ae-b8d7-4f0e-aa35-7d843245c30c" providerId="ADAL" clId="{E4644B43-0C74-4F8A-B83E-5CE707460E83}" dt="2019-06-30T05:01:28.446" v="2801" actId="478"/>
          <ac:picMkLst>
            <pc:docMk/>
            <pc:sldMk cId="287700785" sldId="3232"/>
            <ac:picMk id="17" creationId="{5A0BCE5C-56FE-487F-A1FA-2C36292298B3}"/>
          </ac:picMkLst>
        </pc:picChg>
      </pc:sldChg>
      <pc:sldChg chg="addSp delSp modSp add del mod setBg setClrOvrMap">
        <pc:chgData name="Hale, Phillip" userId="1173c3ae-b8d7-4f0e-aa35-7d843245c30c" providerId="ADAL" clId="{E4644B43-0C74-4F8A-B83E-5CE707460E83}" dt="2019-06-30T05:32:32.101" v="3179" actId="47"/>
        <pc:sldMkLst>
          <pc:docMk/>
          <pc:sldMk cId="898011943" sldId="3233"/>
        </pc:sldMkLst>
        <pc:spChg chg="del">
          <ac:chgData name="Hale, Phillip" userId="1173c3ae-b8d7-4f0e-aa35-7d843245c30c" providerId="ADAL" clId="{E4644B43-0C74-4F8A-B83E-5CE707460E83}" dt="2019-06-30T05:11:09.405" v="2817" actId="478"/>
          <ac:spMkLst>
            <pc:docMk/>
            <pc:sldMk cId="898011943" sldId="3233"/>
            <ac:spMk id="2" creationId="{A4A9AD9C-0088-4223-AA31-D5A5D76700F2}"/>
          </ac:spMkLst>
        </pc:spChg>
        <pc:spChg chg="del">
          <ac:chgData name="Hale, Phillip" userId="1173c3ae-b8d7-4f0e-aa35-7d843245c30c" providerId="ADAL" clId="{E4644B43-0C74-4F8A-B83E-5CE707460E83}" dt="2019-06-30T05:11:10.919" v="2819" actId="478"/>
          <ac:spMkLst>
            <pc:docMk/>
            <pc:sldMk cId="898011943" sldId="3233"/>
            <ac:spMk id="3" creationId="{8C425844-ED91-4D00-AE2C-CA6BF0C5D0C5}"/>
          </ac:spMkLst>
        </pc:spChg>
        <pc:spChg chg="del">
          <ac:chgData name="Hale, Phillip" userId="1173c3ae-b8d7-4f0e-aa35-7d843245c30c" providerId="ADAL" clId="{E4644B43-0C74-4F8A-B83E-5CE707460E83}" dt="2019-06-30T05:11:10.019" v="2818" actId="478"/>
          <ac:spMkLst>
            <pc:docMk/>
            <pc:sldMk cId="898011943" sldId="3233"/>
            <ac:spMk id="4" creationId="{A48E6C0F-A38E-43FD-B18D-E3894D85BC9A}"/>
          </ac:spMkLst>
        </pc:spChg>
        <pc:spChg chg="add del mod">
          <ac:chgData name="Hale, Phillip" userId="1173c3ae-b8d7-4f0e-aa35-7d843245c30c" providerId="ADAL" clId="{E4644B43-0C74-4F8A-B83E-5CE707460E83}" dt="2019-06-30T05:12:12.946" v="2851" actId="478"/>
          <ac:spMkLst>
            <pc:docMk/>
            <pc:sldMk cId="898011943" sldId="3233"/>
            <ac:spMk id="6" creationId="{305CAC3B-2EFF-4118-886B-B0C2BD8DC5AA}"/>
          </ac:spMkLst>
        </pc:spChg>
        <pc:spChg chg="add del mod">
          <ac:chgData name="Hale, Phillip" userId="1173c3ae-b8d7-4f0e-aa35-7d843245c30c" providerId="ADAL" clId="{E4644B43-0C74-4F8A-B83E-5CE707460E83}" dt="2019-06-30T05:15:15.918" v="2895" actId="478"/>
          <ac:spMkLst>
            <pc:docMk/>
            <pc:sldMk cId="898011943" sldId="3233"/>
            <ac:spMk id="7" creationId="{78FCC41D-6694-4B65-8476-C2A016D80846}"/>
          </ac:spMkLst>
        </pc:spChg>
        <pc:spChg chg="add del">
          <ac:chgData name="Hale, Phillip" userId="1173c3ae-b8d7-4f0e-aa35-7d843245c30c" providerId="ADAL" clId="{E4644B43-0C74-4F8A-B83E-5CE707460E83}" dt="2019-06-30T05:16:57.763" v="2904"/>
          <ac:spMkLst>
            <pc:docMk/>
            <pc:sldMk cId="898011943" sldId="3233"/>
            <ac:spMk id="8" creationId="{1C977EBF-7203-4817-9BFF-53C706F6D664}"/>
          </ac:spMkLst>
        </pc:spChg>
        <pc:spChg chg="add mod">
          <ac:chgData name="Hale, Phillip" userId="1173c3ae-b8d7-4f0e-aa35-7d843245c30c" providerId="ADAL" clId="{E4644B43-0C74-4F8A-B83E-5CE707460E83}" dt="2019-06-30T05:17:03.739" v="2906" actId="1076"/>
          <ac:spMkLst>
            <pc:docMk/>
            <pc:sldMk cId="898011943" sldId="3233"/>
            <ac:spMk id="9" creationId="{B427AAC0-7155-4BEF-9A78-B01B04A26C4E}"/>
          </ac:spMkLst>
        </pc:spChg>
        <pc:spChg chg="add del">
          <ac:chgData name="Hale, Phillip" userId="1173c3ae-b8d7-4f0e-aa35-7d843245c30c" providerId="ADAL" clId="{E4644B43-0C74-4F8A-B83E-5CE707460E83}" dt="2019-06-30T05:11:36.363" v="2822" actId="26606"/>
          <ac:spMkLst>
            <pc:docMk/>
            <pc:sldMk cId="898011943" sldId="3233"/>
            <ac:spMk id="11" creationId="{AF1E5E62-9EB9-408E-AE53-A04A4C8110DE}"/>
          </ac:spMkLst>
        </pc:spChg>
        <pc:spChg chg="add del">
          <ac:chgData name="Hale, Phillip" userId="1173c3ae-b8d7-4f0e-aa35-7d843245c30c" providerId="ADAL" clId="{E4644B43-0C74-4F8A-B83E-5CE707460E83}" dt="2019-06-30T05:11:36.363" v="2822" actId="26606"/>
          <ac:spMkLst>
            <pc:docMk/>
            <pc:sldMk cId="898011943" sldId="3233"/>
            <ac:spMk id="13" creationId="{9C5704B2-7C5B-4738-AF0D-4A2756A69FA1}"/>
          </ac:spMkLst>
        </pc:spChg>
        <pc:spChg chg="add del">
          <ac:chgData name="Hale, Phillip" userId="1173c3ae-b8d7-4f0e-aa35-7d843245c30c" providerId="ADAL" clId="{E4644B43-0C74-4F8A-B83E-5CE707460E83}" dt="2019-06-30T05:11:36.363" v="2822" actId="26606"/>
          <ac:spMkLst>
            <pc:docMk/>
            <pc:sldMk cId="898011943" sldId="3233"/>
            <ac:spMk id="15" creationId="{DFB36DC4-A410-4DF1-8453-1D85743F5E07}"/>
          </ac:spMkLst>
        </pc:spChg>
        <pc:spChg chg="add del">
          <ac:chgData name="Hale, Phillip" userId="1173c3ae-b8d7-4f0e-aa35-7d843245c30c" providerId="ADAL" clId="{E4644B43-0C74-4F8A-B83E-5CE707460E83}" dt="2019-06-30T05:11:37.463" v="2824" actId="26606"/>
          <ac:spMkLst>
            <pc:docMk/>
            <pc:sldMk cId="898011943" sldId="3233"/>
            <ac:spMk id="17" creationId="{605494DE-B078-4D87-BB01-C84320618DAD}"/>
          </ac:spMkLst>
        </pc:spChg>
        <pc:spChg chg="add del">
          <ac:chgData name="Hale, Phillip" userId="1173c3ae-b8d7-4f0e-aa35-7d843245c30c" providerId="ADAL" clId="{E4644B43-0C74-4F8A-B83E-5CE707460E83}" dt="2019-06-30T05:11:37.463" v="2824" actId="26606"/>
          <ac:spMkLst>
            <pc:docMk/>
            <pc:sldMk cId="898011943" sldId="3233"/>
            <ac:spMk id="18" creationId="{9A0576B0-CD8C-4661-95C8-A9F2CE7CDDB0}"/>
          </ac:spMkLst>
        </pc:spChg>
        <pc:spChg chg="add del">
          <ac:chgData name="Hale, Phillip" userId="1173c3ae-b8d7-4f0e-aa35-7d843245c30c" providerId="ADAL" clId="{E4644B43-0C74-4F8A-B83E-5CE707460E83}" dt="2019-06-30T05:11:37.463" v="2824" actId="26606"/>
          <ac:spMkLst>
            <pc:docMk/>
            <pc:sldMk cId="898011943" sldId="3233"/>
            <ac:spMk id="19" creationId="{3FF60E2B-3919-423C-B1FF-56CDE6681165}"/>
          </ac:spMkLst>
        </pc:spChg>
        <pc:spChg chg="add del">
          <ac:chgData name="Hale, Phillip" userId="1173c3ae-b8d7-4f0e-aa35-7d843245c30c" providerId="ADAL" clId="{E4644B43-0C74-4F8A-B83E-5CE707460E83}" dt="2019-06-30T05:11:39.521" v="2826" actId="26606"/>
          <ac:spMkLst>
            <pc:docMk/>
            <pc:sldMk cId="898011943" sldId="3233"/>
            <ac:spMk id="21" creationId="{C0B27210-D0CA-4654-B3E3-9ABB4F178EA1}"/>
          </ac:spMkLst>
        </pc:spChg>
        <pc:spChg chg="add del">
          <ac:chgData name="Hale, Phillip" userId="1173c3ae-b8d7-4f0e-aa35-7d843245c30c" providerId="ADAL" clId="{E4644B43-0C74-4F8A-B83E-5CE707460E83}" dt="2019-06-30T05:11:39.521" v="2826" actId="26606"/>
          <ac:spMkLst>
            <pc:docMk/>
            <pc:sldMk cId="898011943" sldId="3233"/>
            <ac:spMk id="22" creationId="{1DB7C82F-AB7E-4F0C-B829-FA1B9C415180}"/>
          </ac:spMkLst>
        </pc:spChg>
        <pc:spChg chg="add del">
          <ac:chgData name="Hale, Phillip" userId="1173c3ae-b8d7-4f0e-aa35-7d843245c30c" providerId="ADAL" clId="{E4644B43-0C74-4F8A-B83E-5CE707460E83}" dt="2019-06-30T05:11:39.521" v="2826" actId="26606"/>
          <ac:spMkLst>
            <pc:docMk/>
            <pc:sldMk cId="898011943" sldId="3233"/>
            <ac:spMk id="23" creationId="{70B66945-4967-4040-926D-DCA44313CDAB}"/>
          </ac:spMkLst>
        </pc:spChg>
        <pc:spChg chg="add del">
          <ac:chgData name="Hale, Phillip" userId="1173c3ae-b8d7-4f0e-aa35-7d843245c30c" providerId="ADAL" clId="{E4644B43-0C74-4F8A-B83E-5CE707460E83}" dt="2019-06-30T05:11:41.950" v="2828" actId="26606"/>
          <ac:spMkLst>
            <pc:docMk/>
            <pc:sldMk cId="898011943" sldId="3233"/>
            <ac:spMk id="25" creationId="{A4AC5506-6312-4701-8D3C-40187889A947}"/>
          </ac:spMkLst>
        </pc:spChg>
        <pc:spChg chg="add del">
          <ac:chgData name="Hale, Phillip" userId="1173c3ae-b8d7-4f0e-aa35-7d843245c30c" providerId="ADAL" clId="{E4644B43-0C74-4F8A-B83E-5CE707460E83}" dt="2019-06-30T05:11:44.396" v="2830" actId="26606"/>
          <ac:spMkLst>
            <pc:docMk/>
            <pc:sldMk cId="898011943" sldId="3233"/>
            <ac:spMk id="27" creationId="{D4771268-CB57-404A-9271-370EB28F6090}"/>
          </ac:spMkLst>
        </pc:spChg>
        <pc:spChg chg="add del">
          <ac:chgData name="Hale, Phillip" userId="1173c3ae-b8d7-4f0e-aa35-7d843245c30c" providerId="ADAL" clId="{E4644B43-0C74-4F8A-B83E-5CE707460E83}" dt="2019-06-30T05:11:52.553" v="2832" actId="26606"/>
          <ac:spMkLst>
            <pc:docMk/>
            <pc:sldMk cId="898011943" sldId="3233"/>
            <ac:spMk id="29" creationId="{71B2258F-86CA-4D4D-8270-BC05FCDEBFB3}"/>
          </ac:spMkLst>
        </pc:spChg>
        <pc:spChg chg="add del">
          <ac:chgData name="Hale, Phillip" userId="1173c3ae-b8d7-4f0e-aa35-7d843245c30c" providerId="ADAL" clId="{E4644B43-0C74-4F8A-B83E-5CE707460E83}" dt="2019-06-30T05:11:53.616" v="2834" actId="26606"/>
          <ac:spMkLst>
            <pc:docMk/>
            <pc:sldMk cId="898011943" sldId="3233"/>
            <ac:spMk id="31" creationId="{605494DE-B078-4D87-BB01-C84320618DAD}"/>
          </ac:spMkLst>
        </pc:spChg>
        <pc:spChg chg="add del">
          <ac:chgData name="Hale, Phillip" userId="1173c3ae-b8d7-4f0e-aa35-7d843245c30c" providerId="ADAL" clId="{E4644B43-0C74-4F8A-B83E-5CE707460E83}" dt="2019-06-30T05:11:53.616" v="2834" actId="26606"/>
          <ac:spMkLst>
            <pc:docMk/>
            <pc:sldMk cId="898011943" sldId="3233"/>
            <ac:spMk id="32" creationId="{9A0576B0-CD8C-4661-95C8-A9F2CE7CDDB0}"/>
          </ac:spMkLst>
        </pc:spChg>
        <pc:spChg chg="add del">
          <ac:chgData name="Hale, Phillip" userId="1173c3ae-b8d7-4f0e-aa35-7d843245c30c" providerId="ADAL" clId="{E4644B43-0C74-4F8A-B83E-5CE707460E83}" dt="2019-06-30T05:11:53.616" v="2834" actId="26606"/>
          <ac:spMkLst>
            <pc:docMk/>
            <pc:sldMk cId="898011943" sldId="3233"/>
            <ac:spMk id="33" creationId="{3FF60E2B-3919-423C-B1FF-56CDE6681165}"/>
          </ac:spMkLst>
        </pc:spChg>
        <pc:spChg chg="add del mod">
          <ac:chgData name="Hale, Phillip" userId="1173c3ae-b8d7-4f0e-aa35-7d843245c30c" providerId="ADAL" clId="{E4644B43-0C74-4F8A-B83E-5CE707460E83}" dt="2019-06-30T05:13:06.797" v="2864" actId="478"/>
          <ac:spMkLst>
            <pc:docMk/>
            <pc:sldMk cId="898011943" sldId="3233"/>
            <ac:spMk id="34" creationId="{42592BE1-F25D-485D-A655-E70C56CB9E4E}"/>
          </ac:spMkLst>
        </pc:spChg>
        <pc:spChg chg="add del">
          <ac:chgData name="Hale, Phillip" userId="1173c3ae-b8d7-4f0e-aa35-7d843245c30c" providerId="ADAL" clId="{E4644B43-0C74-4F8A-B83E-5CE707460E83}" dt="2019-06-30T05:11:54.226" v="2836" actId="26606"/>
          <ac:spMkLst>
            <pc:docMk/>
            <pc:sldMk cId="898011943" sldId="3233"/>
            <ac:spMk id="35" creationId="{C0B27210-D0CA-4654-B3E3-9ABB4F178EA1}"/>
          </ac:spMkLst>
        </pc:spChg>
        <pc:spChg chg="add del">
          <ac:chgData name="Hale, Phillip" userId="1173c3ae-b8d7-4f0e-aa35-7d843245c30c" providerId="ADAL" clId="{E4644B43-0C74-4F8A-B83E-5CE707460E83}" dt="2019-06-30T05:11:54.226" v="2836" actId="26606"/>
          <ac:spMkLst>
            <pc:docMk/>
            <pc:sldMk cId="898011943" sldId="3233"/>
            <ac:spMk id="36" creationId="{1DB7C82F-AB7E-4F0C-B829-FA1B9C415180}"/>
          </ac:spMkLst>
        </pc:spChg>
        <pc:spChg chg="add del">
          <ac:chgData name="Hale, Phillip" userId="1173c3ae-b8d7-4f0e-aa35-7d843245c30c" providerId="ADAL" clId="{E4644B43-0C74-4F8A-B83E-5CE707460E83}" dt="2019-06-30T05:11:54.226" v="2836" actId="26606"/>
          <ac:spMkLst>
            <pc:docMk/>
            <pc:sldMk cId="898011943" sldId="3233"/>
            <ac:spMk id="37" creationId="{70B66945-4967-4040-926D-DCA44313CDAB}"/>
          </ac:spMkLst>
        </pc:spChg>
        <pc:spChg chg="add del">
          <ac:chgData name="Hale, Phillip" userId="1173c3ae-b8d7-4f0e-aa35-7d843245c30c" providerId="ADAL" clId="{E4644B43-0C74-4F8A-B83E-5CE707460E83}" dt="2019-06-30T05:11:55.872" v="2838" actId="26606"/>
          <ac:spMkLst>
            <pc:docMk/>
            <pc:sldMk cId="898011943" sldId="3233"/>
            <ac:spMk id="39" creationId="{AF1E5E62-9EB9-408E-AE53-A04A4C8110DE}"/>
          </ac:spMkLst>
        </pc:spChg>
        <pc:spChg chg="add del">
          <ac:chgData name="Hale, Phillip" userId="1173c3ae-b8d7-4f0e-aa35-7d843245c30c" providerId="ADAL" clId="{E4644B43-0C74-4F8A-B83E-5CE707460E83}" dt="2019-06-30T05:11:55.872" v="2838" actId="26606"/>
          <ac:spMkLst>
            <pc:docMk/>
            <pc:sldMk cId="898011943" sldId="3233"/>
            <ac:spMk id="40" creationId="{9C5704B2-7C5B-4738-AF0D-4A2756A69FA1}"/>
          </ac:spMkLst>
        </pc:spChg>
        <pc:spChg chg="add del">
          <ac:chgData name="Hale, Phillip" userId="1173c3ae-b8d7-4f0e-aa35-7d843245c30c" providerId="ADAL" clId="{E4644B43-0C74-4F8A-B83E-5CE707460E83}" dt="2019-06-30T05:11:55.872" v="2838" actId="26606"/>
          <ac:spMkLst>
            <pc:docMk/>
            <pc:sldMk cId="898011943" sldId="3233"/>
            <ac:spMk id="41" creationId="{DFB36DC4-A410-4DF1-8453-1D85743F5E07}"/>
          </ac:spMkLst>
        </pc:spChg>
        <pc:spChg chg="add mod">
          <ac:chgData name="Hale, Phillip" userId="1173c3ae-b8d7-4f0e-aa35-7d843245c30c" providerId="ADAL" clId="{E4644B43-0C74-4F8A-B83E-5CE707460E83}" dt="2019-06-30T05:15:44.186" v="2897" actId="26606"/>
          <ac:spMkLst>
            <pc:docMk/>
            <pc:sldMk cId="898011943" sldId="3233"/>
            <ac:spMk id="42" creationId="{F73A3047-5823-4FA4-AF88-2D3DE9C3BC1C}"/>
          </ac:spMkLst>
        </pc:spChg>
        <pc:spChg chg="add del">
          <ac:chgData name="Hale, Phillip" userId="1173c3ae-b8d7-4f0e-aa35-7d843245c30c" providerId="ADAL" clId="{E4644B43-0C74-4F8A-B83E-5CE707460E83}" dt="2019-06-30T05:11:56.425" v="2840" actId="26606"/>
          <ac:spMkLst>
            <pc:docMk/>
            <pc:sldMk cId="898011943" sldId="3233"/>
            <ac:spMk id="43" creationId="{D4771268-CB57-404A-9271-370EB28F6090}"/>
          </ac:spMkLst>
        </pc:spChg>
        <pc:spChg chg="add del">
          <ac:chgData name="Hale, Phillip" userId="1173c3ae-b8d7-4f0e-aa35-7d843245c30c" providerId="ADAL" clId="{E4644B43-0C74-4F8A-B83E-5CE707460E83}" dt="2019-06-30T05:11:57.058" v="2842" actId="26606"/>
          <ac:spMkLst>
            <pc:docMk/>
            <pc:sldMk cId="898011943" sldId="3233"/>
            <ac:spMk id="45" creationId="{A4AC5506-6312-4701-8D3C-40187889A947}"/>
          </ac:spMkLst>
        </pc:spChg>
        <pc:spChg chg="add del">
          <ac:chgData name="Hale, Phillip" userId="1173c3ae-b8d7-4f0e-aa35-7d843245c30c" providerId="ADAL" clId="{E4644B43-0C74-4F8A-B83E-5CE707460E83}" dt="2019-06-30T05:11:59.160" v="2844" actId="26606"/>
          <ac:spMkLst>
            <pc:docMk/>
            <pc:sldMk cId="898011943" sldId="3233"/>
            <ac:spMk id="47" creationId="{AB45A142-4255-493C-8284-5D566C121B10}"/>
          </ac:spMkLst>
        </pc:spChg>
        <pc:spChg chg="add del">
          <ac:chgData name="Hale, Phillip" userId="1173c3ae-b8d7-4f0e-aa35-7d843245c30c" providerId="ADAL" clId="{E4644B43-0C74-4F8A-B83E-5CE707460E83}" dt="2019-06-30T05:12:37.781" v="2858" actId="26606"/>
          <ac:spMkLst>
            <pc:docMk/>
            <pc:sldMk cId="898011943" sldId="3233"/>
            <ac:spMk id="50" creationId="{6753252F-4873-4F63-801D-CC719279A7D5}"/>
          </ac:spMkLst>
        </pc:spChg>
        <pc:spChg chg="add del">
          <ac:chgData name="Hale, Phillip" userId="1173c3ae-b8d7-4f0e-aa35-7d843245c30c" providerId="ADAL" clId="{E4644B43-0C74-4F8A-B83E-5CE707460E83}" dt="2019-06-30T05:12:37.781" v="2858" actId="26606"/>
          <ac:spMkLst>
            <pc:docMk/>
            <pc:sldMk cId="898011943" sldId="3233"/>
            <ac:spMk id="51" creationId="{047C8CCB-F95D-4249-92DD-651249D3535A}"/>
          </ac:spMkLst>
        </pc:spChg>
        <pc:spChg chg="add del">
          <ac:chgData name="Hale, Phillip" userId="1173c3ae-b8d7-4f0e-aa35-7d843245c30c" providerId="ADAL" clId="{E4644B43-0C74-4F8A-B83E-5CE707460E83}" dt="2019-06-30T05:12:30.715" v="2853" actId="26606"/>
          <ac:spMkLst>
            <pc:docMk/>
            <pc:sldMk cId="898011943" sldId="3233"/>
            <ac:spMk id="56" creationId="{D12DDE76-C203-4047-9998-63900085B5E8}"/>
          </ac:spMkLst>
        </pc:spChg>
        <pc:spChg chg="add del">
          <ac:chgData name="Hale, Phillip" userId="1173c3ae-b8d7-4f0e-aa35-7d843245c30c" providerId="ADAL" clId="{E4644B43-0C74-4F8A-B83E-5CE707460E83}" dt="2019-06-30T05:12:35.591" v="2855" actId="26606"/>
          <ac:spMkLst>
            <pc:docMk/>
            <pc:sldMk cId="898011943" sldId="3233"/>
            <ac:spMk id="58" creationId="{D4771268-CB57-404A-9271-370EB28F6090}"/>
          </ac:spMkLst>
        </pc:spChg>
        <pc:spChg chg="add del">
          <ac:chgData name="Hale, Phillip" userId="1173c3ae-b8d7-4f0e-aa35-7d843245c30c" providerId="ADAL" clId="{E4644B43-0C74-4F8A-B83E-5CE707460E83}" dt="2019-06-30T05:12:37.761" v="2857" actId="26606"/>
          <ac:spMkLst>
            <pc:docMk/>
            <pc:sldMk cId="898011943" sldId="3233"/>
            <ac:spMk id="60" creationId="{D12DDE76-C203-4047-9998-63900085B5E8}"/>
          </ac:spMkLst>
        </pc:spChg>
        <pc:spChg chg="add del">
          <ac:chgData name="Hale, Phillip" userId="1173c3ae-b8d7-4f0e-aa35-7d843245c30c" providerId="ADAL" clId="{E4644B43-0C74-4F8A-B83E-5CE707460E83}" dt="2019-06-30T05:15:44.186" v="2897" actId="26606"/>
          <ac:spMkLst>
            <pc:docMk/>
            <pc:sldMk cId="898011943" sldId="3233"/>
            <ac:spMk id="62" creationId="{AB45A142-4255-493C-8284-5D566C121B10}"/>
          </ac:spMkLst>
        </pc:spChg>
        <pc:spChg chg="add">
          <ac:chgData name="Hale, Phillip" userId="1173c3ae-b8d7-4f0e-aa35-7d843245c30c" providerId="ADAL" clId="{E4644B43-0C74-4F8A-B83E-5CE707460E83}" dt="2019-06-30T05:15:44.186" v="2897" actId="26606"/>
          <ac:spMkLst>
            <pc:docMk/>
            <pc:sldMk cId="898011943" sldId="3233"/>
            <ac:spMk id="68" creationId="{823AC064-BC96-4F32-8AE1-B2FD38754823}"/>
          </ac:spMkLst>
        </pc:spChg>
        <pc:picChg chg="add mod ord">
          <ac:chgData name="Hale, Phillip" userId="1173c3ae-b8d7-4f0e-aa35-7d843245c30c" providerId="ADAL" clId="{E4644B43-0C74-4F8A-B83E-5CE707460E83}" dt="2019-06-30T05:17:24.733" v="2912" actId="14100"/>
          <ac:picMkLst>
            <pc:docMk/>
            <pc:sldMk cId="898011943" sldId="3233"/>
            <ac:picMk id="5" creationId="{8050EE3B-928E-49FB-AD10-4A6D0EDB72DD}"/>
          </ac:picMkLst>
        </pc:picChg>
        <pc:cxnChg chg="add del">
          <ac:chgData name="Hale, Phillip" userId="1173c3ae-b8d7-4f0e-aa35-7d843245c30c" providerId="ADAL" clId="{E4644B43-0C74-4F8A-B83E-5CE707460E83}" dt="2019-06-30T05:11:59.160" v="2844" actId="26606"/>
          <ac:cxnSpMkLst>
            <pc:docMk/>
            <pc:sldMk cId="898011943" sldId="3233"/>
            <ac:cxnSpMk id="48" creationId="{38FB9660-F42F-4313-BBC4-47C007FE484C}"/>
          </ac:cxnSpMkLst>
        </pc:cxnChg>
        <pc:cxnChg chg="add del">
          <ac:chgData name="Hale, Phillip" userId="1173c3ae-b8d7-4f0e-aa35-7d843245c30c" providerId="ADAL" clId="{E4644B43-0C74-4F8A-B83E-5CE707460E83}" dt="2019-06-30T05:15:44.186" v="2897" actId="26606"/>
          <ac:cxnSpMkLst>
            <pc:docMk/>
            <pc:sldMk cId="898011943" sldId="3233"/>
            <ac:cxnSpMk id="63" creationId="{38FB9660-F42F-4313-BBC4-47C007FE484C}"/>
          </ac:cxnSpMkLst>
        </pc:cxnChg>
        <pc:cxnChg chg="add">
          <ac:chgData name="Hale, Phillip" userId="1173c3ae-b8d7-4f0e-aa35-7d843245c30c" providerId="ADAL" clId="{E4644B43-0C74-4F8A-B83E-5CE707460E83}" dt="2019-06-30T05:15:44.186" v="2897" actId="26606"/>
          <ac:cxnSpMkLst>
            <pc:docMk/>
            <pc:sldMk cId="898011943" sldId="3233"/>
            <ac:cxnSpMk id="70" creationId="{7E7C77BC-7138-40B1-A15B-20F57A494629}"/>
          </ac:cxnSpMkLst>
        </pc:cxnChg>
      </pc:sldChg>
      <pc:sldChg chg="addSp delSp modSp add del">
        <pc:chgData name="Hale, Phillip" userId="1173c3ae-b8d7-4f0e-aa35-7d843245c30c" providerId="ADAL" clId="{E4644B43-0C74-4F8A-B83E-5CE707460E83}" dt="2019-06-30T05:32:32.733" v="3180" actId="47"/>
        <pc:sldMkLst>
          <pc:docMk/>
          <pc:sldMk cId="743384056" sldId="3234"/>
        </pc:sldMkLst>
        <pc:spChg chg="del">
          <ac:chgData name="Hale, Phillip" userId="1173c3ae-b8d7-4f0e-aa35-7d843245c30c" providerId="ADAL" clId="{E4644B43-0C74-4F8A-B83E-5CE707460E83}" dt="2019-06-30T05:13:28.162" v="2870" actId="478"/>
          <ac:spMkLst>
            <pc:docMk/>
            <pc:sldMk cId="743384056" sldId="3234"/>
            <ac:spMk id="2" creationId="{B446F4FB-3DB8-426E-A683-162578A0F91A}"/>
          </ac:spMkLst>
        </pc:spChg>
        <pc:spChg chg="mod">
          <ac:chgData name="Hale, Phillip" userId="1173c3ae-b8d7-4f0e-aa35-7d843245c30c" providerId="ADAL" clId="{E4644B43-0C74-4F8A-B83E-5CE707460E83}" dt="2019-06-30T05:13:22.743" v="2868"/>
          <ac:spMkLst>
            <pc:docMk/>
            <pc:sldMk cId="743384056" sldId="3234"/>
            <ac:spMk id="3" creationId="{41184DF0-9062-4BFA-8EFC-DDF0162BF411}"/>
          </ac:spMkLst>
        </pc:spChg>
        <pc:spChg chg="del">
          <ac:chgData name="Hale, Phillip" userId="1173c3ae-b8d7-4f0e-aa35-7d843245c30c" providerId="ADAL" clId="{E4644B43-0C74-4F8A-B83E-5CE707460E83}" dt="2019-06-30T05:13:27.473" v="2869" actId="478"/>
          <ac:spMkLst>
            <pc:docMk/>
            <pc:sldMk cId="743384056" sldId="3234"/>
            <ac:spMk id="4" creationId="{7DF456FA-043C-4E5E-8B4F-5487AC8BC582}"/>
          </ac:spMkLst>
        </pc:spChg>
        <pc:picChg chg="add del mod">
          <ac:chgData name="Hale, Phillip" userId="1173c3ae-b8d7-4f0e-aa35-7d843245c30c" providerId="ADAL" clId="{E4644B43-0C74-4F8A-B83E-5CE707460E83}" dt="2019-06-30T05:13:36.903" v="2873" actId="21"/>
          <ac:picMkLst>
            <pc:docMk/>
            <pc:sldMk cId="743384056" sldId="3234"/>
            <ac:picMk id="5" creationId="{4945AC53-36F8-42EA-BC8A-9787001216E4}"/>
          </ac:picMkLst>
        </pc:picChg>
        <pc:picChg chg="add">
          <ac:chgData name="Hale, Phillip" userId="1173c3ae-b8d7-4f0e-aa35-7d843245c30c" providerId="ADAL" clId="{E4644B43-0C74-4F8A-B83E-5CE707460E83}" dt="2019-06-30T05:13:37.918" v="2874"/>
          <ac:picMkLst>
            <pc:docMk/>
            <pc:sldMk cId="743384056" sldId="3234"/>
            <ac:picMk id="6" creationId="{EAA9E78F-5373-4FA6-9F28-A605E4068932}"/>
          </ac:picMkLst>
        </pc:picChg>
      </pc:sldChg>
      <pc:sldChg chg="addSp delSp modSp add mod setBg modAnim modNotesTx">
        <pc:chgData name="Hale, Phillip" userId="1173c3ae-b8d7-4f0e-aa35-7d843245c30c" providerId="ADAL" clId="{E4644B43-0C74-4F8A-B83E-5CE707460E83}" dt="2019-06-30T06:32:38.741" v="8066" actId="6549"/>
        <pc:sldMkLst>
          <pc:docMk/>
          <pc:sldMk cId="4261865658" sldId="3235"/>
        </pc:sldMkLst>
        <pc:spChg chg="del">
          <ac:chgData name="Hale, Phillip" userId="1173c3ae-b8d7-4f0e-aa35-7d843245c30c" providerId="ADAL" clId="{E4644B43-0C74-4F8A-B83E-5CE707460E83}" dt="2019-06-30T05:17:33.271" v="2913" actId="478"/>
          <ac:spMkLst>
            <pc:docMk/>
            <pc:sldMk cId="4261865658" sldId="3235"/>
            <ac:spMk id="2" creationId="{036F1D2B-7F3A-4530-B51C-6603A0A2A17B}"/>
          </ac:spMkLst>
        </pc:spChg>
        <pc:spChg chg="del">
          <ac:chgData name="Hale, Phillip" userId="1173c3ae-b8d7-4f0e-aa35-7d843245c30c" providerId="ADAL" clId="{E4644B43-0C74-4F8A-B83E-5CE707460E83}" dt="2019-06-30T05:17:33.271" v="2913" actId="478"/>
          <ac:spMkLst>
            <pc:docMk/>
            <pc:sldMk cId="4261865658" sldId="3235"/>
            <ac:spMk id="3" creationId="{32A51A8E-CF0C-4923-A9A7-A577F186855C}"/>
          </ac:spMkLst>
        </pc:spChg>
        <pc:spChg chg="del">
          <ac:chgData name="Hale, Phillip" userId="1173c3ae-b8d7-4f0e-aa35-7d843245c30c" providerId="ADAL" clId="{E4644B43-0C74-4F8A-B83E-5CE707460E83}" dt="2019-06-30T05:17:33.271" v="2913" actId="478"/>
          <ac:spMkLst>
            <pc:docMk/>
            <pc:sldMk cId="4261865658" sldId="3235"/>
            <ac:spMk id="4" creationId="{A31CF87C-B1C8-47D4-8291-7D4B08C11546}"/>
          </ac:spMkLst>
        </pc:spChg>
        <pc:spChg chg="add mod">
          <ac:chgData name="Hale, Phillip" userId="1173c3ae-b8d7-4f0e-aa35-7d843245c30c" providerId="ADAL" clId="{E4644B43-0C74-4F8A-B83E-5CE707460E83}" dt="2019-06-30T05:32:15.451" v="3178" actId="14100"/>
          <ac:spMkLst>
            <pc:docMk/>
            <pc:sldMk cId="4261865658" sldId="3235"/>
            <ac:spMk id="6" creationId="{A1B97CD1-EF3A-4AF6-9509-94449051566E}"/>
          </ac:spMkLst>
        </pc:spChg>
        <pc:spChg chg="add del">
          <ac:chgData name="Hale, Phillip" userId="1173c3ae-b8d7-4f0e-aa35-7d843245c30c" providerId="ADAL" clId="{E4644B43-0C74-4F8A-B83E-5CE707460E83}" dt="2019-06-30T05:17:55.067" v="2934" actId="26606"/>
          <ac:spMkLst>
            <pc:docMk/>
            <pc:sldMk cId="4261865658" sldId="3235"/>
            <ac:spMk id="7" creationId="{32BC26D8-82FB-445E-AA49-62A77D7C1EE0}"/>
          </ac:spMkLst>
        </pc:spChg>
        <pc:spChg chg="add del">
          <ac:chgData name="Hale, Phillip" userId="1173c3ae-b8d7-4f0e-aa35-7d843245c30c" providerId="ADAL" clId="{E4644B43-0C74-4F8A-B83E-5CE707460E83}" dt="2019-06-30T05:17:55.067" v="2934" actId="26606"/>
          <ac:spMkLst>
            <pc:docMk/>
            <pc:sldMk cId="4261865658" sldId="3235"/>
            <ac:spMk id="8" creationId="{CB44330D-EA18-4254-AA95-EB49948539B8}"/>
          </ac:spMkLst>
        </pc:spChg>
        <pc:spChg chg="add mod">
          <ac:chgData name="Hale, Phillip" userId="1173c3ae-b8d7-4f0e-aa35-7d843245c30c" providerId="ADAL" clId="{E4644B43-0C74-4F8A-B83E-5CE707460E83}" dt="2019-06-30T05:32:10.766" v="3177" actId="20577"/>
          <ac:spMkLst>
            <pc:docMk/>
            <pc:sldMk cId="4261865658" sldId="3235"/>
            <ac:spMk id="9" creationId="{9200D1E5-29B1-4D6E-93B8-020A1D5D388C}"/>
          </ac:spMkLst>
        </pc:spChg>
        <pc:spChg chg="add del">
          <ac:chgData name="Hale, Phillip" userId="1173c3ae-b8d7-4f0e-aa35-7d843245c30c" providerId="ADAL" clId="{E4644B43-0C74-4F8A-B83E-5CE707460E83}" dt="2019-06-30T05:17:46.795" v="2916" actId="26606"/>
          <ac:spMkLst>
            <pc:docMk/>
            <pc:sldMk cId="4261865658" sldId="3235"/>
            <ac:spMk id="10" creationId="{A2509F26-B5DC-4BA7-B476-4CB044237A2E}"/>
          </ac:spMkLst>
        </pc:spChg>
        <pc:spChg chg="add">
          <ac:chgData name="Hale, Phillip" userId="1173c3ae-b8d7-4f0e-aa35-7d843245c30c" providerId="ADAL" clId="{E4644B43-0C74-4F8A-B83E-5CE707460E83}" dt="2019-06-30T05:17:55.082" v="2935" actId="26606"/>
          <ac:spMkLst>
            <pc:docMk/>
            <pc:sldMk cId="4261865658" sldId="3235"/>
            <ac:spMk id="11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5:17:46.795" v="2916" actId="26606"/>
          <ac:spMkLst>
            <pc:docMk/>
            <pc:sldMk cId="4261865658" sldId="3235"/>
            <ac:spMk id="12" creationId="{DB103EB1-B135-4526-B883-33228FC27FF1}"/>
          </ac:spMkLst>
        </pc:spChg>
        <pc:spChg chg="add">
          <ac:chgData name="Hale, Phillip" userId="1173c3ae-b8d7-4f0e-aa35-7d843245c30c" providerId="ADAL" clId="{E4644B43-0C74-4F8A-B83E-5CE707460E83}" dt="2019-06-30T05:17:55.082" v="2935" actId="26606"/>
          <ac:spMkLst>
            <pc:docMk/>
            <pc:sldMk cId="4261865658" sldId="3235"/>
            <ac:spMk id="13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5:17:47.643" v="2918" actId="26606"/>
          <ac:spMkLst>
            <pc:docMk/>
            <pc:sldMk cId="4261865658" sldId="3235"/>
            <ac:spMk id="14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5:17:47.643" v="2918" actId="26606"/>
          <ac:spMkLst>
            <pc:docMk/>
            <pc:sldMk cId="4261865658" sldId="3235"/>
            <ac:spMk id="15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5:17:49.079" v="2922" actId="26606"/>
          <ac:spMkLst>
            <pc:docMk/>
            <pc:sldMk cId="4261865658" sldId="3235"/>
            <ac:spMk id="19" creationId="{01D0AF59-99C3-4251-AB9A-C966C6AD4400}"/>
          </ac:spMkLst>
        </pc:spChg>
        <pc:spChg chg="add del">
          <ac:chgData name="Hale, Phillip" userId="1173c3ae-b8d7-4f0e-aa35-7d843245c30c" providerId="ADAL" clId="{E4644B43-0C74-4F8A-B83E-5CE707460E83}" dt="2019-06-30T05:17:49.079" v="2922" actId="26606"/>
          <ac:spMkLst>
            <pc:docMk/>
            <pc:sldMk cId="4261865658" sldId="3235"/>
            <ac:spMk id="20" creationId="{1855405F-37A2-4869-9154-F8BE3BECE6C3}"/>
          </ac:spMkLst>
        </pc:spChg>
        <pc:spChg chg="add del">
          <ac:chgData name="Hale, Phillip" userId="1173c3ae-b8d7-4f0e-aa35-7d843245c30c" providerId="ADAL" clId="{E4644B43-0C74-4F8A-B83E-5CE707460E83}" dt="2019-06-30T05:17:49.526" v="2924" actId="26606"/>
          <ac:spMkLst>
            <pc:docMk/>
            <pc:sldMk cId="4261865658" sldId="3235"/>
            <ac:spMk id="22" creationId="{A2509F26-B5DC-4BA7-B476-4CB044237A2E}"/>
          </ac:spMkLst>
        </pc:spChg>
        <pc:spChg chg="add del">
          <ac:chgData name="Hale, Phillip" userId="1173c3ae-b8d7-4f0e-aa35-7d843245c30c" providerId="ADAL" clId="{E4644B43-0C74-4F8A-B83E-5CE707460E83}" dt="2019-06-30T05:17:49.526" v="2924" actId="26606"/>
          <ac:spMkLst>
            <pc:docMk/>
            <pc:sldMk cId="4261865658" sldId="3235"/>
            <ac:spMk id="23" creationId="{DB103EB1-B135-4526-B883-33228FC27FF1}"/>
          </ac:spMkLst>
        </pc:spChg>
        <pc:spChg chg="add del">
          <ac:chgData name="Hale, Phillip" userId="1173c3ae-b8d7-4f0e-aa35-7d843245c30c" providerId="ADAL" clId="{E4644B43-0C74-4F8A-B83E-5CE707460E83}" dt="2019-06-30T05:17:50.576" v="2926" actId="26606"/>
          <ac:spMkLst>
            <pc:docMk/>
            <pc:sldMk cId="4261865658" sldId="3235"/>
            <ac:spMk id="25" creationId="{B9FF99BD-075F-4761-A995-6FC574BD25EA}"/>
          </ac:spMkLst>
        </pc:spChg>
        <pc:spChg chg="add del">
          <ac:chgData name="Hale, Phillip" userId="1173c3ae-b8d7-4f0e-aa35-7d843245c30c" providerId="ADAL" clId="{E4644B43-0C74-4F8A-B83E-5CE707460E83}" dt="2019-06-30T05:17:50.576" v="2926" actId="26606"/>
          <ac:spMkLst>
            <pc:docMk/>
            <pc:sldMk cId="4261865658" sldId="3235"/>
            <ac:spMk id="26" creationId="{A7B21A54-9BA3-4EA9-B460-5A829ADD9051}"/>
          </ac:spMkLst>
        </pc:spChg>
        <pc:spChg chg="add del">
          <ac:chgData name="Hale, Phillip" userId="1173c3ae-b8d7-4f0e-aa35-7d843245c30c" providerId="ADAL" clId="{E4644B43-0C74-4F8A-B83E-5CE707460E83}" dt="2019-06-30T05:17:50.576" v="2926" actId="26606"/>
          <ac:spMkLst>
            <pc:docMk/>
            <pc:sldMk cId="4261865658" sldId="3235"/>
            <ac:spMk id="27" creationId="{6FA8F714-B9D8-488A-8CCA-E9948FF913A9}"/>
          </ac:spMkLst>
        </pc:spChg>
        <pc:spChg chg="add del">
          <ac:chgData name="Hale, Phillip" userId="1173c3ae-b8d7-4f0e-aa35-7d843245c30c" providerId="ADAL" clId="{E4644B43-0C74-4F8A-B83E-5CE707460E83}" dt="2019-06-30T05:17:50.947" v="2928" actId="26606"/>
          <ac:spMkLst>
            <pc:docMk/>
            <pc:sldMk cId="4261865658" sldId="3235"/>
            <ac:spMk id="29" creationId="{57845966-6EFC-468A-9CC7-BAB4B95854E7}"/>
          </ac:spMkLst>
        </pc:spChg>
        <pc:spChg chg="add del">
          <ac:chgData name="Hale, Phillip" userId="1173c3ae-b8d7-4f0e-aa35-7d843245c30c" providerId="ADAL" clId="{E4644B43-0C74-4F8A-B83E-5CE707460E83}" dt="2019-06-30T05:17:50.947" v="2928" actId="26606"/>
          <ac:spMkLst>
            <pc:docMk/>
            <pc:sldMk cId="4261865658" sldId="3235"/>
            <ac:spMk id="31" creationId="{ADAD1991-FFD1-4E94-ABAB-7560D33008E4}"/>
          </ac:spMkLst>
        </pc:spChg>
        <pc:spChg chg="mod">
          <ac:chgData name="Hale, Phillip" userId="1173c3ae-b8d7-4f0e-aa35-7d843245c30c" providerId="ADAL" clId="{E4644B43-0C74-4F8A-B83E-5CE707460E83}" dt="2019-06-30T05:19:50.813" v="2968" actId="207"/>
          <ac:spMkLst>
            <pc:docMk/>
            <pc:sldMk cId="4261865658" sldId="3235"/>
            <ac:spMk id="32" creationId="{94029E91-40A7-4B58-80B9-20F2EE626971}"/>
          </ac:spMkLst>
        </pc:spChg>
        <pc:spChg chg="mod">
          <ac:chgData name="Hale, Phillip" userId="1173c3ae-b8d7-4f0e-aa35-7d843245c30c" providerId="ADAL" clId="{E4644B43-0C74-4F8A-B83E-5CE707460E83}" dt="2019-06-30T05:20:20.953" v="2987" actId="14100"/>
          <ac:spMkLst>
            <pc:docMk/>
            <pc:sldMk cId="4261865658" sldId="3235"/>
            <ac:spMk id="33" creationId="{B2F501C8-57F8-4FAC-9A8E-3B8AC8C13F88}"/>
          </ac:spMkLst>
        </pc:spChg>
        <pc:spChg chg="add del">
          <ac:chgData name="Hale, Phillip" userId="1173c3ae-b8d7-4f0e-aa35-7d843245c30c" providerId="ADAL" clId="{E4644B43-0C74-4F8A-B83E-5CE707460E83}" dt="2019-06-30T05:21:09.821" v="2990"/>
          <ac:spMkLst>
            <pc:docMk/>
            <pc:sldMk cId="4261865658" sldId="3235"/>
            <ac:spMk id="34" creationId="{3E247118-9C57-4451-8432-F2F3203CD8C5}"/>
          </ac:spMkLst>
        </pc:spChg>
        <pc:spChg chg="add mod">
          <ac:chgData name="Hale, Phillip" userId="1173c3ae-b8d7-4f0e-aa35-7d843245c30c" providerId="ADAL" clId="{E4644B43-0C74-4F8A-B83E-5CE707460E83}" dt="2019-06-30T05:22:08.773" v="3006" actId="1076"/>
          <ac:spMkLst>
            <pc:docMk/>
            <pc:sldMk cId="4261865658" sldId="3235"/>
            <ac:spMk id="35" creationId="{6943439E-2C09-45E2-BC0D-B3E87BDE18AC}"/>
          </ac:spMkLst>
        </pc:spChg>
        <pc:spChg chg="add mod">
          <ac:chgData name="Hale, Phillip" userId="1173c3ae-b8d7-4f0e-aa35-7d843245c30c" providerId="ADAL" clId="{E4644B43-0C74-4F8A-B83E-5CE707460E83}" dt="2019-06-30T05:40:11.713" v="3201" actId="207"/>
          <ac:spMkLst>
            <pc:docMk/>
            <pc:sldMk cId="4261865658" sldId="3235"/>
            <ac:spMk id="36" creationId="{4134E1D5-E6A6-47FB-8D34-EF28A44B4A17}"/>
          </ac:spMkLst>
        </pc:spChg>
        <pc:grpChg chg="add mod">
          <ac:chgData name="Hale, Phillip" userId="1173c3ae-b8d7-4f0e-aa35-7d843245c30c" providerId="ADAL" clId="{E4644B43-0C74-4F8A-B83E-5CE707460E83}" dt="2019-06-30T05:21:47.877" v="3001" actId="1076"/>
          <ac:grpSpMkLst>
            <pc:docMk/>
            <pc:sldMk cId="4261865658" sldId="3235"/>
            <ac:grpSpMk id="28" creationId="{4B1C7418-A961-477C-A75B-6DFD705D089B}"/>
          </ac:grpSpMkLst>
        </pc:grpChg>
        <pc:picChg chg="add mod">
          <ac:chgData name="Hale, Phillip" userId="1173c3ae-b8d7-4f0e-aa35-7d843245c30c" providerId="ADAL" clId="{E4644B43-0C74-4F8A-B83E-5CE707460E83}" dt="2019-06-30T05:21:23.757" v="2993" actId="1076"/>
          <ac:picMkLst>
            <pc:docMk/>
            <pc:sldMk cId="4261865658" sldId="3235"/>
            <ac:picMk id="5" creationId="{3FF13BE0-84CA-4B66-B9FC-41529C174927}"/>
          </ac:picMkLst>
        </pc:picChg>
        <pc:picChg chg="add del">
          <ac:chgData name="Hale, Phillip" userId="1173c3ae-b8d7-4f0e-aa35-7d843245c30c" providerId="ADAL" clId="{E4644B43-0C74-4F8A-B83E-5CE707460E83}" dt="2019-06-30T05:17:50.947" v="2928" actId="26606"/>
          <ac:picMkLst>
            <pc:docMk/>
            <pc:sldMk cId="4261865658" sldId="3235"/>
            <ac:picMk id="30" creationId="{75554383-98AF-4A47-BB65-705FAAA4BE6A}"/>
          </ac:picMkLst>
        </pc:picChg>
        <pc:cxnChg chg="add del">
          <ac:chgData name="Hale, Phillip" userId="1173c3ae-b8d7-4f0e-aa35-7d843245c30c" providerId="ADAL" clId="{E4644B43-0C74-4F8A-B83E-5CE707460E83}" dt="2019-06-30T05:17:48.644" v="2920" actId="26606"/>
          <ac:cxnSpMkLst>
            <pc:docMk/>
            <pc:sldMk cId="4261865658" sldId="3235"/>
            <ac:cxnSpMk id="17" creationId="{22F6364A-B358-4BEE-B158-0734D2C938D4}"/>
          </ac:cxnSpMkLst>
        </pc:cxnChg>
        <pc:cxnChg chg="add mod">
          <ac:chgData name="Hale, Phillip" userId="1173c3ae-b8d7-4f0e-aa35-7d843245c30c" providerId="ADAL" clId="{E4644B43-0C74-4F8A-B83E-5CE707460E83}" dt="2019-06-30T05:28:30.906" v="3039" actId="1582"/>
          <ac:cxnSpMkLst>
            <pc:docMk/>
            <pc:sldMk cId="4261865658" sldId="3235"/>
            <ac:cxnSpMk id="18" creationId="{FE9B74B4-363C-42C3-90F0-3C62EF55F331}"/>
          </ac:cxnSpMkLst>
        </pc:cxnChg>
      </pc:sldChg>
      <pc:sldChg chg="delSp add del mod setBg delDesignElem">
        <pc:chgData name="Hale, Phillip" userId="1173c3ae-b8d7-4f0e-aa35-7d843245c30c" providerId="ADAL" clId="{E4644B43-0C74-4F8A-B83E-5CE707460E83}" dt="2019-06-30T05:39:44.532" v="3199" actId="47"/>
        <pc:sldMkLst>
          <pc:docMk/>
          <pc:sldMk cId="785883879" sldId="3236"/>
        </pc:sldMkLst>
        <pc:picChg chg="del">
          <ac:chgData name="Hale, Phillip" userId="1173c3ae-b8d7-4f0e-aa35-7d843245c30c" providerId="ADAL" clId="{E4644B43-0C74-4F8A-B83E-5CE707460E83}" dt="2019-06-30T05:37:30.983" v="3185"/>
          <ac:picMkLst>
            <pc:docMk/>
            <pc:sldMk cId="785883879" sldId="3236"/>
            <ac:picMk id="71" creationId="{54DDEBDD-D8BD-41A6-8A0D-B00E3768B0F9}"/>
          </ac:picMkLst>
        </pc:picChg>
      </pc:sldChg>
    </pc:docChg>
  </pc:docChgLst>
  <pc:docChgLst>
    <pc:chgData name="Hale, Phillip" userId="1173c3ae-b8d7-4f0e-aa35-7d843245c30c" providerId="ADAL" clId="{F4B69597-8B7C-4ABE-95C3-8CC17D1FA91F}"/>
    <pc:docChg chg="modSld">
      <pc:chgData name="Hale, Phillip" userId="1173c3ae-b8d7-4f0e-aa35-7d843245c30c" providerId="ADAL" clId="{F4B69597-8B7C-4ABE-95C3-8CC17D1FA91F}" dt="2019-06-30T07:13:28.188" v="40" actId="6549"/>
      <pc:docMkLst>
        <pc:docMk/>
      </pc:docMkLst>
      <pc:sldChg chg="modNotesTx">
        <pc:chgData name="Hale, Phillip" userId="1173c3ae-b8d7-4f0e-aa35-7d843245c30c" providerId="ADAL" clId="{F4B69597-8B7C-4ABE-95C3-8CC17D1FA91F}" dt="2019-06-30T07:13:28.188" v="40" actId="6549"/>
        <pc:sldMkLst>
          <pc:docMk/>
          <pc:sldMk cId="1279423194" sldId="256"/>
        </pc:sldMkLst>
      </pc:sldChg>
      <pc:sldChg chg="modNotesTx">
        <pc:chgData name="Hale, Phillip" userId="1173c3ae-b8d7-4f0e-aa35-7d843245c30c" providerId="ADAL" clId="{F4B69597-8B7C-4ABE-95C3-8CC17D1FA91F}" dt="2019-06-30T07:13:13.207" v="36" actId="6549"/>
        <pc:sldMkLst>
          <pc:docMk/>
          <pc:sldMk cId="1833772487" sldId="269"/>
        </pc:sldMkLst>
      </pc:sldChg>
      <pc:sldChg chg="modSp modNotesTx">
        <pc:chgData name="Hale, Phillip" userId="1173c3ae-b8d7-4f0e-aa35-7d843245c30c" providerId="ADAL" clId="{F4B69597-8B7C-4ABE-95C3-8CC17D1FA91F}" dt="2019-06-30T07:12:52.527" v="31" actId="1076"/>
        <pc:sldMkLst>
          <pc:docMk/>
          <pc:sldMk cId="2510686789" sldId="271"/>
        </pc:sldMkLst>
        <pc:spChg chg="mod">
          <ac:chgData name="Hale, Phillip" userId="1173c3ae-b8d7-4f0e-aa35-7d843245c30c" providerId="ADAL" clId="{F4B69597-8B7C-4ABE-95C3-8CC17D1FA91F}" dt="2019-06-30T07:12:52.527" v="31" actId="1076"/>
          <ac:spMkLst>
            <pc:docMk/>
            <pc:sldMk cId="2510686789" sldId="271"/>
            <ac:spMk id="61" creationId="{4ADDA636-FA75-46C8-A7E2-AF53971DF872}"/>
          </ac:spMkLst>
        </pc:spChg>
      </pc:sldChg>
      <pc:sldChg chg="modNotesTx">
        <pc:chgData name="Hale, Phillip" userId="1173c3ae-b8d7-4f0e-aa35-7d843245c30c" providerId="ADAL" clId="{F4B69597-8B7C-4ABE-95C3-8CC17D1FA91F}" dt="2019-06-30T07:13:03.701" v="33" actId="6549"/>
        <pc:sldMkLst>
          <pc:docMk/>
          <pc:sldMk cId="54359643" sldId="476"/>
        </pc:sldMkLst>
      </pc:sldChg>
      <pc:sldChg chg="modNotesTx">
        <pc:chgData name="Hale, Phillip" userId="1173c3ae-b8d7-4f0e-aa35-7d843245c30c" providerId="ADAL" clId="{F4B69597-8B7C-4ABE-95C3-8CC17D1FA91F}" dt="2019-06-30T07:13:21.365" v="38" actId="6549"/>
        <pc:sldMkLst>
          <pc:docMk/>
          <pc:sldMk cId="1215769058" sldId="3221"/>
        </pc:sldMkLst>
      </pc:sldChg>
      <pc:sldChg chg="modNotesTx">
        <pc:chgData name="Hale, Phillip" userId="1173c3ae-b8d7-4f0e-aa35-7d843245c30c" providerId="ADAL" clId="{F4B69597-8B7C-4ABE-95C3-8CC17D1FA91F}" dt="2019-06-30T07:13:06.639" v="34" actId="6549"/>
        <pc:sldMkLst>
          <pc:docMk/>
          <pc:sldMk cId="3737549908" sldId="3222"/>
        </pc:sldMkLst>
      </pc:sldChg>
      <pc:sldChg chg="modNotesTx">
        <pc:chgData name="Hale, Phillip" userId="1173c3ae-b8d7-4f0e-aa35-7d843245c30c" providerId="ADAL" clId="{F4B69597-8B7C-4ABE-95C3-8CC17D1FA91F}" dt="2019-06-30T07:13:23.728" v="39" actId="6549"/>
        <pc:sldMkLst>
          <pc:docMk/>
          <pc:sldMk cId="4044459325" sldId="3225"/>
        </pc:sldMkLst>
      </pc:sldChg>
      <pc:sldChg chg="modNotesTx">
        <pc:chgData name="Hale, Phillip" userId="1173c3ae-b8d7-4f0e-aa35-7d843245c30c" providerId="ADAL" clId="{F4B69597-8B7C-4ABE-95C3-8CC17D1FA91F}" dt="2019-06-30T07:13:18.365" v="37" actId="6549"/>
        <pc:sldMkLst>
          <pc:docMk/>
          <pc:sldMk cId="1633139283" sldId="3229"/>
        </pc:sldMkLst>
      </pc:sldChg>
      <pc:sldChg chg="modNotesTx">
        <pc:chgData name="Hale, Phillip" userId="1173c3ae-b8d7-4f0e-aa35-7d843245c30c" providerId="ADAL" clId="{F4B69597-8B7C-4ABE-95C3-8CC17D1FA91F}" dt="2019-06-30T07:13:00.980" v="32" actId="20577"/>
        <pc:sldMkLst>
          <pc:docMk/>
          <pc:sldMk cId="4261865658" sldId="3235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5633271768597916"/>
          <c:y val="5.4969956501807145E-2"/>
          <c:w val="0.43605654044307551"/>
          <c:h val="0.9014591528001619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Conversions</c:v>
                </c:pt>
              </c:strCache>
            </c:strRef>
          </c:tx>
          <c:spPr>
            <a:solidFill>
              <a:srgbClr val="AEAEC0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spPr>
              <a:solidFill>
                <a:srgbClr val="842E2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3D-4DD8-8E5C-9A1435F9113A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2-DA3D-4DD8-8E5C-9A1435F9113A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DA3D-4DD8-8E5C-9A1435F9113A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4-DA3D-4DD8-8E5C-9A1435F9113A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DA3D-4DD8-8E5C-9A1435F9113A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6-DA3D-4DD8-8E5C-9A1435F9113A}"/>
              </c:ext>
            </c:extLst>
          </c:dPt>
          <c:dLbls>
            <c:dLbl>
              <c:idx val="0"/>
              <c:layout>
                <c:manualLayout>
                  <c:x val="-3.8659795775823715E-3"/>
                  <c:y val="0"/>
                </c:manualLayout>
              </c:layout>
              <c:tx>
                <c:rich>
                  <a:bodyPr lIns="91440" tIns="0" rIns="182880"/>
                  <a:lstStyle/>
                  <a:p>
                    <a:pPr>
                      <a:defRPr sz="2400" b="1">
                        <a:solidFill>
                          <a:srgbClr val="842E2B"/>
                        </a:solidFill>
                      </a:defRPr>
                    </a:pPr>
                    <a:r>
                      <a:rPr lang="en-US" sz="2400" b="1" dirty="0">
                        <a:solidFill>
                          <a:srgbClr val="842E2B"/>
                        </a:solidFill>
                      </a:rPr>
                      <a:t> </a:t>
                    </a:r>
                    <a:fld id="{0764FA2C-384F-A74C-9BFA-0CA3886773BE}" type="VALUE">
                      <a:rPr lang="en-US" sz="2400" b="1">
                        <a:solidFill>
                          <a:srgbClr val="842E2B"/>
                        </a:solidFill>
                      </a:rPr>
                      <a:pPr>
                        <a:defRPr sz="2400" b="1">
                          <a:solidFill>
                            <a:srgbClr val="842E2B"/>
                          </a:solidFill>
                        </a:defRPr>
                      </a:pPr>
                      <a:t>[VALUE]</a:t>
                    </a:fld>
                    <a:endParaRPr lang="en-US" sz="2400" b="1" dirty="0">
                      <a:solidFill>
                        <a:srgbClr val="842E2B"/>
                      </a:solidFill>
                    </a:endParaRPr>
                  </a:p>
                </c:rich>
              </c:tx>
              <c:numFmt formatCode="#,##0" sourceLinked="0"/>
              <c:spPr>
                <a:noFill/>
                <a:ln>
                  <a:noFill/>
                </a:ln>
              </c:sp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DA3D-4DD8-8E5C-9A1435F9113A}"/>
                </c:ext>
              </c:extLst>
            </c:dLbl>
            <c:dLbl>
              <c:idx val="1"/>
              <c:layout>
                <c:manualLayout>
                  <c:x val="1.1597938732747115E-2"/>
                  <c:y val="0"/>
                </c:manualLayout>
              </c:layout>
              <c:numFmt formatCode="#,##0" sourceLinked="0"/>
              <c:spPr>
                <a:noFill/>
                <a:ln>
                  <a:noFill/>
                </a:ln>
              </c:spPr>
              <c:txPr>
                <a:bodyPr lIns="91440" tIns="0" rIns="182880"/>
                <a:lstStyle/>
                <a:p>
                  <a:pPr>
                    <a:defRPr sz="2400" b="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2-DA3D-4DD8-8E5C-9A1435F9113A}"/>
                </c:ext>
              </c:extLst>
            </c:dLbl>
            <c:dLbl>
              <c:idx val="2"/>
              <c:numFmt formatCode="#,##0" sourceLinked="0"/>
              <c:spPr>
                <a:noFill/>
                <a:ln>
                  <a:noFill/>
                </a:ln>
              </c:spPr>
              <c:txPr>
                <a:bodyPr lIns="91440" tIns="0" rIns="182880"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3-DA3D-4DD8-8E5C-9A1435F9113A}"/>
                </c:ext>
              </c:extLst>
            </c:dLbl>
            <c:dLbl>
              <c:idx val="3"/>
              <c:numFmt formatCode="#,##0" sourceLinked="0"/>
              <c:spPr>
                <a:noFill/>
                <a:ln>
                  <a:noFill/>
                </a:ln>
              </c:spPr>
              <c:txPr>
                <a:bodyPr lIns="91440" tIns="0" rIns="182880"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4-DA3D-4DD8-8E5C-9A1435F9113A}"/>
                </c:ext>
              </c:extLst>
            </c:dLbl>
            <c:dLbl>
              <c:idx val="4"/>
              <c:numFmt formatCode="#,##0" sourceLinked="0"/>
              <c:spPr>
                <a:noFill/>
                <a:ln>
                  <a:noFill/>
                </a:ln>
              </c:spPr>
              <c:txPr>
                <a:bodyPr lIns="91440" tIns="0" rIns="182880"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</c15:spPr>
                </c:ext>
                <c:ext xmlns:c16="http://schemas.microsoft.com/office/drawing/2014/chart" uri="{C3380CC4-5D6E-409C-BE32-E72D297353CC}">
                  <c16:uniqueId val="{00000005-DA3D-4DD8-8E5C-9A1435F9113A}"/>
                </c:ext>
              </c:extLst>
            </c:dLbl>
            <c:dLbl>
              <c:idx val="5"/>
              <c:numFmt formatCode="#,##0" sourceLinked="0"/>
              <c:spPr>
                <a:noFill/>
                <a:ln>
                  <a:noFill/>
                </a:ln>
              </c:spPr>
              <c:txPr>
                <a:bodyPr lIns="91440" tIns="0" rIns="182880"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DA3D-4DD8-8E5C-9A1435F9113A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lIns="91440" tIns="0" rIns="182880"/>
              <a:lstStyle/>
              <a:p>
                <a:pPr>
                  <a:defRPr sz="2400">
                    <a:solidFill>
                      <a:schemeClr val="tx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American IPA</c:v>
                </c:pt>
                <c:pt idx="1">
                  <c:v>American Pale Ale (APA)</c:v>
                </c:pt>
                <c:pt idx="2">
                  <c:v>American Amber / Red Ale</c:v>
                </c:pt>
                <c:pt idx="3">
                  <c:v>American Blonde Ale</c:v>
                </c:pt>
                <c:pt idx="4">
                  <c:v>American Double / Imperial IPA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424</c:v>
                </c:pt>
                <c:pt idx="1">
                  <c:v>245</c:v>
                </c:pt>
                <c:pt idx="2">
                  <c:v>133</c:v>
                </c:pt>
                <c:pt idx="3">
                  <c:v>108</c:v>
                </c:pt>
                <c:pt idx="4">
                  <c:v>105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DA3D-4DD8-8E5C-9A1435F911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107746080"/>
        <c:axId val="-107741744"/>
      </c:barChart>
      <c:catAx>
        <c:axId val="-107746080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/>
            </a:pPr>
            <a:endParaRPr lang="en-US"/>
          </a:p>
        </c:txPr>
        <c:crossAx val="-107741744"/>
        <c:crosses val="autoZero"/>
        <c:auto val="1"/>
        <c:lblAlgn val="ctr"/>
        <c:lblOffset val="100"/>
        <c:noMultiLvlLbl val="1"/>
      </c:catAx>
      <c:valAx>
        <c:axId val="-107741744"/>
        <c:scaling>
          <c:orientation val="minMax"/>
        </c:scaling>
        <c:delete val="1"/>
        <c:axPos val="t"/>
        <c:numFmt formatCode="#,##0" sourceLinked="0"/>
        <c:majorTickMark val="out"/>
        <c:minorTickMark val="none"/>
        <c:tickLblPos val="nextTo"/>
        <c:crossAx val="-107746080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sz="4000" b="0" i="0">
          <a:latin typeface="Franklin Gothic Medium Cond" panose="020B0606030402020204" pitchFamily="34" charset="0"/>
        </a:defRPr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05576585494227"/>
          <c:y val="9.8156099999999996E-2"/>
          <c:w val="0.6475569063822606"/>
          <c:h val="0.9014591528001619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Conversions</c:v>
                </c:pt>
              </c:strCache>
            </c:strRef>
          </c:tx>
          <c:spPr>
            <a:solidFill>
              <a:srgbClr val="AEAEC0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spPr>
              <a:solidFill>
                <a:srgbClr val="842E2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FF8D-482C-8113-1A60C190BD9D}"/>
              </c:ext>
            </c:extLst>
          </c:dPt>
          <c:dPt>
            <c:idx val="1"/>
            <c:invertIfNegative val="1"/>
            <c:bubble3D val="0"/>
            <c:spPr>
              <a:solidFill>
                <a:srgbClr val="842E2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3-FF8D-482C-8113-1A60C190BD9D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4-FF8D-482C-8113-1A60C190BD9D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FF8D-482C-8113-1A60C190BD9D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6-FF8D-482C-8113-1A60C190BD9D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7-FF8D-482C-8113-1A60C190BD9D}"/>
              </c:ext>
            </c:extLst>
          </c:dPt>
          <c:dLbls>
            <c:dLbl>
              <c:idx val="0"/>
              <c:layout>
                <c:manualLayout>
                  <c:x val="-3.8659795775823715E-3"/>
                  <c:y val="0"/>
                </c:manualLayout>
              </c:layout>
              <c:tx>
                <c:rich>
                  <a:bodyPr/>
                  <a:lstStyle/>
                  <a:p>
                    <a:pPr>
                      <a:defRPr sz="2400" b="1">
                        <a:solidFill>
                          <a:srgbClr val="842E2B"/>
                        </a:solidFill>
                      </a:defRPr>
                    </a:pPr>
                    <a:r>
                      <a:rPr lang="en-US" sz="2400" b="1" dirty="0">
                        <a:solidFill>
                          <a:srgbClr val="842E2B"/>
                        </a:solidFill>
                      </a:rPr>
                      <a:t> </a:t>
                    </a:r>
                    <a:fld id="{0764FA2C-384F-A74C-9BFA-0CA3886773BE}" type="VALUE">
                      <a:rPr lang="en-US" sz="2400" b="1">
                        <a:solidFill>
                          <a:srgbClr val="842E2B"/>
                        </a:solidFill>
                      </a:rPr>
                      <a:pPr>
                        <a:defRPr sz="2400" b="1">
                          <a:solidFill>
                            <a:srgbClr val="842E2B"/>
                          </a:solidFill>
                        </a:defRPr>
                      </a:pPr>
                      <a:t>[VALUE]</a:t>
                    </a:fld>
                    <a:endParaRPr lang="en-US" sz="2400" b="1" dirty="0">
                      <a:solidFill>
                        <a:srgbClr val="842E2B"/>
                      </a:solidFill>
                    </a:endParaRPr>
                  </a:p>
                </c:rich>
              </c:tx>
              <c:numFmt formatCode="#,##0.000" sourceLinked="0"/>
              <c:spPr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FF8D-482C-8113-1A60C190BD9D}"/>
                </c:ext>
              </c:extLst>
            </c:dLbl>
            <c:dLbl>
              <c:idx val="1"/>
              <c:layout>
                <c:manualLayout>
                  <c:x val="1.1597938732747115E-2"/>
                  <c:y val="0"/>
                </c:manualLayout>
              </c:layout>
              <c:numFmt formatCode="#,##0.000" sourceLinked="0"/>
              <c:spPr/>
              <c:txPr>
                <a:bodyPr/>
                <a:lstStyle/>
                <a:p>
                  <a:pPr>
                    <a:defRPr sz="2400" b="1">
                      <a:solidFill>
                        <a:srgbClr val="842E2B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F8D-482C-8113-1A60C190BD9D}"/>
                </c:ext>
              </c:extLst>
            </c:dLbl>
            <c:dLbl>
              <c:idx val="2"/>
              <c:numFmt formatCode="#,##0.00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FF8D-482C-8113-1A60C190BD9D}"/>
                </c:ext>
              </c:extLst>
            </c:dLbl>
            <c:dLbl>
              <c:idx val="3"/>
              <c:numFmt formatCode="#,##0.00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FF8D-482C-8113-1A60C190BD9D}"/>
                </c:ext>
              </c:extLst>
            </c:dLbl>
            <c:dLbl>
              <c:idx val="4"/>
              <c:numFmt formatCode="#,##0.00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FF8D-482C-8113-1A60C190BD9D}"/>
                </c:ext>
              </c:extLst>
            </c:dLbl>
            <c:dLbl>
              <c:idx val="5"/>
              <c:numFmt formatCode="#,##0.00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7-FF8D-482C-8113-1A60C190BD9D}"/>
                </c:ext>
              </c:extLst>
            </c:dLbl>
            <c:numFmt formatCode="#,##0.00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tx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DC</c:v>
                </c:pt>
                <c:pt idx="1">
                  <c:v>KY</c:v>
                </c:pt>
                <c:pt idx="2">
                  <c:v>WV</c:v>
                </c:pt>
                <c:pt idx="3">
                  <c:v>NM</c:v>
                </c:pt>
                <c:pt idx="4">
                  <c:v>MI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6.25E-2</c:v>
                </c:pt>
                <c:pt idx="1">
                  <c:v>6.25E-2</c:v>
                </c:pt>
                <c:pt idx="2">
                  <c:v>6.2E-2</c:v>
                </c:pt>
                <c:pt idx="3">
                  <c:v>6.2E-2</c:v>
                </c:pt>
                <c:pt idx="4">
                  <c:v>6.2E-2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F8D-482C-8113-1A60C190BD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107746080"/>
        <c:axId val="-107741744"/>
      </c:barChart>
      <c:catAx>
        <c:axId val="-107746080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/>
            </a:pPr>
            <a:endParaRPr lang="en-US"/>
          </a:p>
        </c:txPr>
        <c:crossAx val="-107741744"/>
        <c:crosses val="autoZero"/>
        <c:auto val="1"/>
        <c:lblAlgn val="ctr"/>
        <c:lblOffset val="100"/>
        <c:noMultiLvlLbl val="1"/>
      </c:catAx>
      <c:valAx>
        <c:axId val="-107741744"/>
        <c:scaling>
          <c:orientation val="minMax"/>
        </c:scaling>
        <c:delete val="1"/>
        <c:axPos val="t"/>
        <c:numFmt formatCode="#,##0" sourceLinked="0"/>
        <c:majorTickMark val="out"/>
        <c:minorTickMark val="none"/>
        <c:tickLblPos val="nextTo"/>
        <c:crossAx val="-107746080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sz="4000" b="0" i="0">
          <a:latin typeface="Franklin Gothic Medium Cond" panose="020B0606030402020204" pitchFamily="34" charset="0"/>
        </a:defRPr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40559924738205"/>
          <c:y val="9.8156126269198438E-2"/>
          <c:w val="0.59150027860927601"/>
          <c:h val="0.9014591528001619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Conversions</c:v>
                </c:pt>
              </c:strCache>
            </c:strRef>
          </c:tx>
          <c:spPr>
            <a:solidFill>
              <a:srgbClr val="AEAEC0"/>
            </a:solidFill>
            <a:ln w="12700" cap="flat">
              <a:noFill/>
              <a:miter lim="400000"/>
            </a:ln>
            <a:effectLst/>
          </c:spPr>
          <c:invertIfNegative val="0"/>
          <c:dPt>
            <c:idx val="0"/>
            <c:invertIfNegative val="1"/>
            <c:bubble3D val="0"/>
            <c:spPr>
              <a:solidFill>
                <a:srgbClr val="842E2B"/>
              </a:solidFill>
              <a:ln w="12700" cap="flat">
                <a:noFill/>
                <a:miter lim="400000"/>
              </a:ln>
              <a:effectLst/>
            </c:spPr>
            <c:extLst>
              <c:ext xmlns:c16="http://schemas.microsoft.com/office/drawing/2014/chart" uri="{C3380CC4-5D6E-409C-BE32-E72D297353CC}">
                <c16:uniqueId val="{00000001-669F-499D-9D46-9AD1BC3269DB}"/>
              </c:ext>
            </c:extLst>
          </c:dPt>
          <c:dPt>
            <c:idx val="1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2-669F-499D-9D46-9AD1BC3269DB}"/>
              </c:ext>
            </c:extLst>
          </c:dPt>
          <c:dPt>
            <c:idx val="2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3-669F-499D-9D46-9AD1BC3269DB}"/>
              </c:ext>
            </c:extLst>
          </c:dPt>
          <c:dPt>
            <c:idx val="3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4-669F-499D-9D46-9AD1BC3269DB}"/>
              </c:ext>
            </c:extLst>
          </c:dPt>
          <c:dPt>
            <c:idx val="4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5-669F-499D-9D46-9AD1BC3269DB}"/>
              </c:ext>
            </c:extLst>
          </c:dPt>
          <c:dPt>
            <c:idx val="5"/>
            <c:invertIfNegative val="1"/>
            <c:bubble3D val="0"/>
            <c:extLst>
              <c:ext xmlns:c16="http://schemas.microsoft.com/office/drawing/2014/chart" uri="{C3380CC4-5D6E-409C-BE32-E72D297353CC}">
                <c16:uniqueId val="{00000006-669F-499D-9D46-9AD1BC3269DB}"/>
              </c:ext>
            </c:extLst>
          </c:dPt>
          <c:dLbls>
            <c:dLbl>
              <c:idx val="0"/>
              <c:layout>
                <c:manualLayout>
                  <c:x val="-3.8659795775823715E-3"/>
                  <c:y val="0"/>
                </c:manualLayout>
              </c:layout>
              <c:tx>
                <c:rich>
                  <a:bodyPr/>
                  <a:lstStyle/>
                  <a:p>
                    <a:pPr>
                      <a:defRPr sz="2400" b="1">
                        <a:solidFill>
                          <a:srgbClr val="842E2B"/>
                        </a:solidFill>
                      </a:defRPr>
                    </a:pPr>
                    <a:r>
                      <a:rPr lang="en-US" sz="2400" b="1" dirty="0">
                        <a:solidFill>
                          <a:srgbClr val="842E2B"/>
                        </a:solidFill>
                      </a:rPr>
                      <a:t> </a:t>
                    </a:r>
                    <a:fld id="{0764FA2C-384F-A74C-9BFA-0CA3886773BE}" type="VALUE">
                      <a:rPr lang="en-US" sz="2400" b="1">
                        <a:solidFill>
                          <a:srgbClr val="842E2B"/>
                        </a:solidFill>
                      </a:rPr>
                      <a:pPr>
                        <a:defRPr sz="2400" b="1">
                          <a:solidFill>
                            <a:srgbClr val="842E2B"/>
                          </a:solidFill>
                        </a:defRPr>
                      </a:pPr>
                      <a:t>[VALUE]</a:t>
                    </a:fld>
                    <a:endParaRPr lang="en-US" sz="2400" b="1" dirty="0">
                      <a:solidFill>
                        <a:srgbClr val="842E2B"/>
                      </a:solidFill>
                    </a:endParaRPr>
                  </a:p>
                </c:rich>
              </c:tx>
              <c:numFmt formatCode="#,##0" sourceLinked="0"/>
              <c:spPr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669F-499D-9D46-9AD1BC3269DB}"/>
                </c:ext>
              </c:extLst>
            </c:dLbl>
            <c:dLbl>
              <c:idx val="1"/>
              <c:layout>
                <c:manualLayout>
                  <c:x val="1.1597938732747115E-2"/>
                  <c:y val="0"/>
                </c:manualLayout>
              </c:layout>
              <c:numFmt formatCode="#,##0" sourceLinked="0"/>
              <c:spPr/>
              <c:txPr>
                <a:bodyPr/>
                <a:lstStyle/>
                <a:p>
                  <a:pPr>
                    <a:defRPr sz="2400" b="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9F-499D-9D46-9AD1BC3269DB}"/>
                </c:ext>
              </c:extLst>
            </c:dLbl>
            <c:dLbl>
              <c:idx val="2"/>
              <c:numFmt formatCode="#,##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669F-499D-9D46-9AD1BC3269DB}"/>
                </c:ext>
              </c:extLst>
            </c:dLbl>
            <c:dLbl>
              <c:idx val="3"/>
              <c:numFmt formatCode="#,##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669F-499D-9D46-9AD1BC3269DB}"/>
                </c:ext>
              </c:extLst>
            </c:dLbl>
            <c:dLbl>
              <c:idx val="4"/>
              <c:numFmt formatCode="#,##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5-669F-499D-9D46-9AD1BC3269DB}"/>
                </c:ext>
              </c:extLst>
            </c:dLbl>
            <c:dLbl>
              <c:idx val="5"/>
              <c:numFmt formatCode="#,##0" sourceLinked="0"/>
              <c:spPr/>
              <c:txPr>
                <a:bodyPr/>
                <a:lstStyle/>
                <a:p>
                  <a:pPr>
                    <a:defRPr sz="2400">
                      <a:solidFill>
                        <a:schemeClr val="tx2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6-669F-499D-9D46-9AD1BC3269DB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2400">
                    <a:solidFill>
                      <a:schemeClr val="tx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ME</c:v>
                </c:pt>
                <c:pt idx="1">
                  <c:v>WV</c:v>
                </c:pt>
                <c:pt idx="2">
                  <c:v>FL</c:v>
                </c:pt>
                <c:pt idx="3">
                  <c:v>GA</c:v>
                </c:pt>
                <c:pt idx="4">
                  <c:v>DE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61</c:v>
                </c:pt>
                <c:pt idx="1">
                  <c:v>57.5</c:v>
                </c:pt>
                <c:pt idx="2">
                  <c:v>55</c:v>
                </c:pt>
                <c:pt idx="3">
                  <c:v>55</c:v>
                </c:pt>
                <c:pt idx="4">
                  <c:v>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69F-499D-9D46-9AD1BC3269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107746080"/>
        <c:axId val="-107741744"/>
      </c:barChart>
      <c:catAx>
        <c:axId val="-107746080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/>
            </a:pPr>
            <a:endParaRPr lang="en-US"/>
          </a:p>
        </c:txPr>
        <c:crossAx val="-107741744"/>
        <c:crosses val="autoZero"/>
        <c:auto val="1"/>
        <c:lblAlgn val="ctr"/>
        <c:lblOffset val="100"/>
        <c:noMultiLvlLbl val="1"/>
      </c:catAx>
      <c:valAx>
        <c:axId val="-107741744"/>
        <c:scaling>
          <c:orientation val="minMax"/>
        </c:scaling>
        <c:delete val="1"/>
        <c:axPos val="t"/>
        <c:numFmt formatCode="#,##0" sourceLinked="0"/>
        <c:majorTickMark val="out"/>
        <c:minorTickMark val="none"/>
        <c:tickLblPos val="nextTo"/>
        <c:crossAx val="-107746080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sz="4000" b="0" i="0">
          <a:latin typeface="Franklin Gothic Medium Cond" panose="020B0606030402020204" pitchFamily="34" charset="0"/>
        </a:defRPr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18286926381506019"/>
          <c:y val="9.8156126269198438E-2"/>
          <c:w val="0.80343237096962783"/>
          <c:h val="0.90145915280016198"/>
        </c:manualLayout>
      </c:layout>
      <c:barChart>
        <c:barDir val="bar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solidFill>
              <a:srgbClr val="AEAEC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842E2B"/>
              </a:solidFill>
            </c:spPr>
            <c:extLst>
              <c:ext xmlns:c16="http://schemas.microsoft.com/office/drawing/2014/chart" uri="{C3380CC4-5D6E-409C-BE32-E72D297353CC}">
                <c16:uniqueId val="{00000001-730C-440C-9ED6-BF816EBB17F8}"/>
              </c:ext>
            </c:extLst>
          </c:dPt>
          <c:dPt>
            <c:idx val="1"/>
            <c:invertIfNegative val="0"/>
            <c:bubble3D val="0"/>
            <c:spPr>
              <a:solidFill>
                <a:srgbClr val="842E2B"/>
              </a:solidFill>
            </c:spPr>
            <c:extLst>
              <c:ext xmlns:c16="http://schemas.microsoft.com/office/drawing/2014/chart" uri="{C3380CC4-5D6E-409C-BE32-E72D297353CC}">
                <c16:uniqueId val="{00000002-730C-440C-9ED6-BF816EBB17F8}"/>
              </c:ext>
            </c:extLst>
          </c:dPt>
          <c:dLbls>
            <c:dLbl>
              <c:idx val="0"/>
              <c:tx>
                <c:rich>
                  <a:bodyPr wrap="square" lIns="38100" tIns="19050" rIns="38100" bIns="19050" anchor="ctr">
                    <a:spAutoFit/>
                  </a:bodyPr>
                  <a:lstStyle/>
                  <a:p>
                    <a:pPr>
                      <a:defRPr sz="1800">
                        <a:solidFill>
                          <a:srgbClr val="842E2B"/>
                        </a:solidFill>
                      </a:defRPr>
                    </a:pPr>
                    <a:fld id="{D5E5023D-769A-4434-8E28-8A7F76F1F5AA}" type="CELLREF">
                      <a:rPr lang="en-US" smtClean="0">
                        <a:solidFill>
                          <a:srgbClr val="842E2B"/>
                        </a:solidFill>
                      </a:rPr>
                      <a:pPr>
                        <a:defRPr sz="1800">
                          <a:solidFill>
                            <a:srgbClr val="842E2B"/>
                          </a:solidFill>
                        </a:defRPr>
                      </a:pPr>
                      <a:t>[CELLREF]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>
                    <c15:dlblFTEntry>
                      <c15:txfldGUID>{D5E5023D-769A-4434-8E28-8A7F76F1F5AA}</c15:txfldGUID>
                      <c15:f>Sheet1!$B$2</c15:f>
                      <c15:dlblFieldTableCache>
                        <c:ptCount val="1"/>
                        <c:pt idx="0">
                          <c:v>0.057</c:v>
                        </c:pt>
                      </c15:dlblFieldTableCache>
                    </c15:dlblFTEntry>
                  </c15:dlblFieldTable>
                  <c15:showDataLabelsRange val="0"/>
                </c:ext>
                <c:ext xmlns:c16="http://schemas.microsoft.com/office/drawing/2014/chart" uri="{C3380CC4-5D6E-409C-BE32-E72D297353CC}">
                  <c16:uniqueId val="{00000001-730C-440C-9ED6-BF816EBB17F8}"/>
                </c:ext>
              </c:extLst>
            </c:dLbl>
            <c:dLbl>
              <c:idx val="1"/>
              <c:tx>
                <c:rich>
                  <a:bodyPr wrap="square" lIns="38100" tIns="19050" rIns="38100" bIns="19050" anchor="ctr">
                    <a:spAutoFit/>
                  </a:bodyPr>
                  <a:lstStyle/>
                  <a:p>
                    <a:pPr>
                      <a:defRPr sz="1800">
                        <a:solidFill>
                          <a:srgbClr val="842E2B"/>
                        </a:solidFill>
                      </a:defRPr>
                    </a:pPr>
                    <a:fld id="{BAE2792F-24E4-4CEF-A6EF-67FC86E457F1}" type="CELLREF">
                      <a:rPr lang="en-US" smtClean="0">
                        <a:solidFill>
                          <a:srgbClr val="842E2B"/>
                        </a:solidFill>
                      </a:rPr>
                      <a:pPr>
                        <a:defRPr sz="1800">
                          <a:solidFill>
                            <a:srgbClr val="842E2B"/>
                          </a:solidFill>
                        </a:defRPr>
                      </a:pPr>
                      <a:t>[CELLREF]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>
                    <c15:dlblFTEntry>
                      <c15:txfldGUID>{BAE2792F-24E4-4CEF-A6EF-67FC86E457F1}</c15:txfldGUID>
                      <c15:f>Sheet1!$B$3</c15:f>
                      <c15:dlblFieldTableCache>
                        <c:ptCount val="1"/>
                        <c:pt idx="0">
                          <c:v>0.057</c:v>
                        </c:pt>
                      </c15:dlblFieldTableCache>
                    </c15:dlblFTEntry>
                  </c15:dlblFieldTable>
                  <c15:showDataLabelsRange val="0"/>
                </c:ext>
                <c:ext xmlns:c16="http://schemas.microsoft.com/office/drawing/2014/chart" uri="{C3380CC4-5D6E-409C-BE32-E72D297353CC}">
                  <c16:uniqueId val="{00000002-730C-440C-9ED6-BF816EBB17F8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79381B55-AFAC-4ADE-BEF8-2DC49A8E6CDE}" type="CELLREF">
                      <a:rPr lang="en-US" smtClean="0"/>
                      <a:pPr/>
                      <a:t>[CELLREF]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>
                    <c15:dlblFTEntry>
                      <c15:txfldGUID>{79381B55-AFAC-4ADE-BEF8-2DC49A8E6CDE}</c15:txfldGUID>
                      <c15:f>Sheet1!$B$4</c15:f>
                      <c15:dlblFieldTableCache>
                        <c:ptCount val="1"/>
                        <c:pt idx="0">
                          <c:v>0.056</c:v>
                        </c:pt>
                      </c15:dlblFieldTableCache>
                    </c15:dlblFTEntry>
                  </c15:dlblFieldTable>
                  <c15:showDataLabelsRange val="0"/>
                </c:ext>
                <c:ext xmlns:c16="http://schemas.microsoft.com/office/drawing/2014/chart" uri="{C3380CC4-5D6E-409C-BE32-E72D297353CC}">
                  <c16:uniqueId val="{00000003-730C-440C-9ED6-BF816EBB17F8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F49414B6-3E36-4961-97A2-B061EF22F7D7}" type="CELLREF">
                      <a:rPr lang="en-US" smtClean="0"/>
                      <a:pPr/>
                      <a:t>[CELLREF]</a:t>
                    </a:fld>
                    <a:endParaRPr lang="en-US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>
                    <c15:dlblFTEntry>
                      <c15:txfldGUID>{F49414B6-3E36-4961-97A2-B061EF22F7D7}</c15:txfldGUID>
                      <c15:f>Sheet1!$B$5</c15:f>
                      <c15:dlblFieldTableCache>
                        <c:ptCount val="1"/>
                        <c:pt idx="0">
                          <c:v>0.055</c:v>
                        </c:pt>
                      </c15:dlblFieldTableCache>
                    </c15:dlblFTEntry>
                  </c15:dlblFieldTable>
                  <c15:showDataLabelsRange val="0"/>
                </c:ext>
                <c:ext xmlns:c16="http://schemas.microsoft.com/office/drawing/2014/chart" uri="{C3380CC4-5D6E-409C-BE32-E72D297353CC}">
                  <c16:uniqueId val="{00000004-730C-440C-9ED6-BF816EBB17F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800">
                    <a:solidFill>
                      <a:schemeClr val="tx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Sheet1!$A$2:$A$5</c:f>
              <c:strCache>
                <c:ptCount val="4"/>
                <c:pt idx="0">
                  <c:v>West</c:v>
                </c:pt>
                <c:pt idx="1">
                  <c:v>Midwest</c:v>
                </c:pt>
                <c:pt idx="2">
                  <c:v>South</c:v>
                </c:pt>
                <c:pt idx="3">
                  <c:v>Northeast</c:v>
                </c:pt>
              </c:strCache>
            </c:strRef>
          </c:cat>
          <c:val>
            <c:numRef>
              <c:f>Sheet1!$C$2:$C$5</c:f>
              <c:numCache>
                <c:formatCode>0.00%</c:formatCode>
                <c:ptCount val="4"/>
                <c:pt idx="0">
                  <c:v>0.25333333333333335</c:v>
                </c:pt>
                <c:pt idx="1">
                  <c:v>0.25333333333333335</c:v>
                </c:pt>
                <c:pt idx="2">
                  <c:v>0.24888888888888888</c:v>
                </c:pt>
                <c:pt idx="3">
                  <c:v>0.24444444444444444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0C-440C-9ED6-BF816EBB17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50"/>
        <c:axId val="-91464176"/>
        <c:axId val="-914597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Sheet1!$B$1</c15:sqref>
                        </c15:formulaRef>
                      </c:ext>
                    </c:extLst>
                    <c:strCache>
                      <c:ptCount val="1"/>
                      <c:pt idx="0">
                        <c:v>ABV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 w="12700" cap="flat">
                    <a:noFill/>
                    <a:miter lim="400000"/>
                  </a:ln>
                  <a:effectLst/>
                </c:spPr>
                <c:invertIfNegative val="0"/>
                <c:dPt>
                  <c:idx val="0"/>
                  <c:invertIfNegative val="1"/>
                  <c:bubble3D val="0"/>
                  <c:spPr>
                    <a:solidFill>
                      <a:schemeClr val="tx1">
                        <a:lumMod val="40000"/>
                        <a:lumOff val="60000"/>
                      </a:schemeClr>
                    </a:solidFill>
                    <a:ln w="12700" cap="flat">
                      <a:noFill/>
                      <a:miter lim="400000"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1-EAC9-4D9C-9210-8CCFE38A80E2}"/>
                    </c:ext>
                  </c:extLst>
                </c:dPt>
                <c:dPt>
                  <c:idx val="1"/>
                  <c:invertIfNegative val="1"/>
                  <c:bubble3D val="0"/>
                  <c:spPr>
                    <a:solidFill>
                      <a:schemeClr val="tx1">
                        <a:lumMod val="40000"/>
                        <a:lumOff val="60000"/>
                      </a:schemeClr>
                    </a:solidFill>
                    <a:ln w="12700" cap="flat">
                      <a:noFill/>
                      <a:miter lim="400000"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3-EAC9-4D9C-9210-8CCFE38A80E2}"/>
                    </c:ext>
                  </c:extLst>
                </c:dPt>
                <c:dPt>
                  <c:idx val="2"/>
                  <c:invertIfNegative val="1"/>
                  <c:bubble3D val="0"/>
                  <c:spPr>
                    <a:solidFill>
                      <a:schemeClr val="accent2"/>
                    </a:solidFill>
                    <a:ln w="12700" cap="flat">
                      <a:noFill/>
                      <a:miter lim="400000"/>
                    </a:ln>
                    <a:effectLst/>
                  </c:spPr>
                  <c:extLst>
                    <c:ext xmlns:c16="http://schemas.microsoft.com/office/drawing/2014/chart" uri="{C3380CC4-5D6E-409C-BE32-E72D297353CC}">
                      <c16:uniqueId val="{00000005-EAC9-4D9C-9210-8CCFE38A80E2}"/>
                    </c:ext>
                  </c:extLst>
                </c:dPt>
                <c:dPt>
                  <c:idx val="3"/>
                  <c:invertIfNegative val="1"/>
                  <c:bubble3D val="0"/>
                  <c:extLst>
                    <c:ext xmlns:c16="http://schemas.microsoft.com/office/drawing/2014/chart" uri="{C3380CC4-5D6E-409C-BE32-E72D297353CC}">
                      <c16:uniqueId val="{00000007-EAC9-4D9C-9210-8CCFE38A80E2}"/>
                    </c:ext>
                  </c:extLst>
                </c:dPt>
                <c:dPt>
                  <c:idx val="5"/>
                  <c:invertIfNegative val="1"/>
                  <c:bubble3D val="0"/>
                  <c:extLst>
                    <c:ext xmlns:c16="http://schemas.microsoft.com/office/drawing/2014/chart" uri="{C3380CC4-5D6E-409C-BE32-E72D297353CC}">
                      <c16:uniqueId val="{0000000B-EAC9-4D9C-9210-8CCFE38A80E2}"/>
                    </c:ext>
                  </c:extLst>
                </c:dPt>
                <c:dLbls>
                  <c:dLbl>
                    <c:idx val="0"/>
                    <c:tx>
                      <c:rich>
                        <a:bodyPr/>
                        <a:lstStyle/>
                        <a:p>
                          <a:pPr>
                            <a:defRPr sz="2400">
                              <a:solidFill>
                                <a:schemeClr val="accent1"/>
                              </a:solidFill>
                            </a:defRPr>
                          </a:pPr>
                          <a:r>
                            <a:rPr lang="en-US" sz="2400">
                              <a:solidFill>
                                <a:schemeClr val="accent1"/>
                              </a:solidFill>
                            </a:rPr>
                            <a:t> </a:t>
                          </a:r>
                          <a:fld id="{0764FA2C-384F-A74C-9BFA-0CA3886773BE}" type="VALUE">
                            <a:rPr lang="en-US" sz="2400">
                              <a:solidFill>
                                <a:schemeClr val="accent1"/>
                              </a:solidFill>
                            </a:rPr>
                            <a:pPr>
                              <a:defRPr sz="2400">
                                <a:solidFill>
                                  <a:schemeClr val="accent1"/>
                                </a:solidFill>
                              </a:defRPr>
                            </a:pPr>
                            <a:t>[VALUE]</a:t>
                          </a:fld>
                          <a:endParaRPr lang="en-US" sz="2400">
                            <a:solidFill>
                              <a:schemeClr val="accent1"/>
                            </a:solidFill>
                          </a:endParaRPr>
                        </a:p>
                      </c:rich>
                    </c:tx>
                    <c:numFmt formatCode="#,##0.000" sourceLinked="0"/>
                    <c:spPr/>
                    <c:dLblPos val="outEnd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uri="{CE6537A1-D6FC-4f65-9D91-7224C49458BB}">
                        <c15:dlblFieldTable/>
                        <c15:showDataLabelsRange val="0"/>
                      </c:ext>
                      <c:ext xmlns:c16="http://schemas.microsoft.com/office/drawing/2014/chart" uri="{C3380CC4-5D6E-409C-BE32-E72D297353CC}">
                        <c16:uniqueId val="{00000001-EAC9-4D9C-9210-8CCFE38A80E2}"/>
                      </c:ext>
                    </c:extLst>
                  </c:dLbl>
                  <c:dLbl>
                    <c:idx val="1"/>
                    <c:numFmt formatCode="#,##0.000" sourceLinked="0"/>
                    <c:spPr/>
                    <c:txPr>
                      <a:bodyPr/>
                      <a:lstStyle/>
                      <a:p>
                        <a:pPr>
                          <a:defRPr sz="2400">
                            <a:solidFill>
                              <a:schemeClr val="accent1"/>
                            </a:solidFill>
                          </a:defRPr>
                        </a:pPr>
                        <a:endParaRPr lang="en-US"/>
                      </a:p>
                    </c:txPr>
                    <c:dLblPos val="outEnd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xmlns:c16="http://schemas.microsoft.com/office/drawing/2014/chart" uri="{C3380CC4-5D6E-409C-BE32-E72D297353CC}">
                        <c16:uniqueId val="{00000003-EAC9-4D9C-9210-8CCFE38A80E2}"/>
                      </c:ext>
                    </c:extLst>
                  </c:dLbl>
                  <c:dLbl>
                    <c:idx val="2"/>
                    <c:numFmt formatCode="#,##0.000" sourceLinked="0"/>
                    <c:spPr/>
                    <c:txPr>
                      <a:bodyPr/>
                      <a:lstStyle/>
                      <a:p>
                        <a:pPr>
                          <a:defRPr sz="2400" b="1">
                            <a:solidFill>
                              <a:schemeClr val="accent2"/>
                            </a:solidFill>
                          </a:defRPr>
                        </a:pPr>
                        <a:endParaRPr lang="en-US"/>
                      </a:p>
                    </c:txPr>
                    <c:dLblPos val="outEnd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xmlns:c16="http://schemas.microsoft.com/office/drawing/2014/chart" uri="{C3380CC4-5D6E-409C-BE32-E72D297353CC}">
                        <c16:uniqueId val="{00000005-EAC9-4D9C-9210-8CCFE38A80E2}"/>
                      </c:ext>
                    </c:extLst>
                  </c:dLbl>
                  <c:dLbl>
                    <c:idx val="3"/>
                    <c:numFmt formatCode="#,##0.000" sourceLinked="0"/>
                    <c:spPr/>
                    <c:txPr>
                      <a:bodyPr/>
                      <a:lstStyle/>
                      <a:p>
                        <a:pPr>
                          <a:defRPr sz="2400">
                            <a:solidFill>
                              <a:schemeClr val="accent1"/>
                            </a:solidFill>
                          </a:defRPr>
                        </a:pPr>
                        <a:endParaRPr lang="en-US"/>
                      </a:p>
                    </c:txPr>
                    <c:dLblPos val="outEnd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xmlns:c16="http://schemas.microsoft.com/office/drawing/2014/chart" uri="{C3380CC4-5D6E-409C-BE32-E72D297353CC}">
                        <c16:uniqueId val="{00000007-EAC9-4D9C-9210-8CCFE38A80E2}"/>
                      </c:ext>
                    </c:extLst>
                  </c:dLbl>
                  <c:dLbl>
                    <c:idx val="5"/>
                    <c:numFmt formatCode="#,##0.000" sourceLinked="0"/>
                    <c:spPr/>
                    <c:txPr>
                      <a:bodyPr/>
                      <a:lstStyle/>
                      <a:p>
                        <a:pPr>
                          <a:defRPr sz="2400">
                            <a:solidFill>
                              <a:schemeClr val="accent1"/>
                            </a:solidFill>
                          </a:defRPr>
                        </a:pPr>
                        <a:endParaRPr lang="en-US"/>
                      </a:p>
                    </c:txPr>
                    <c:dLblPos val="outEnd"/>
                    <c:showLegendKey val="0"/>
                    <c:showVal val="1"/>
                    <c:showCatName val="0"/>
                    <c:showSerName val="0"/>
                    <c:showPercent val="0"/>
                    <c:showBubbleSize val="0"/>
                    <c:extLst>
                      <c:ext xmlns:c16="http://schemas.microsoft.com/office/drawing/2014/chart" uri="{C3380CC4-5D6E-409C-BE32-E72D297353CC}">
                        <c16:uniqueId val="{0000000B-EAC9-4D9C-9210-8CCFE38A80E2}"/>
                      </c:ext>
                    </c:extLst>
                  </c:dLbl>
                  <c:numFmt formatCode="#,##0.000" sourceLinked="0"/>
                  <c:spPr>
                    <a:noFill/>
                    <a:ln>
                      <a:noFill/>
                    </a:ln>
                    <a:effectLst/>
                  </c:spPr>
                  <c:txPr>
                    <a:bodyPr/>
                    <a:lstStyle/>
                    <a:p>
                      <a:pPr>
                        <a:defRPr sz="2400">
                          <a:solidFill>
                            <a:schemeClr val="accent1"/>
                          </a:solidFill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0"/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West</c:v>
                      </c:pt>
                      <c:pt idx="1">
                        <c:v>Midwest</c:v>
                      </c:pt>
                      <c:pt idx="2">
                        <c:v>South</c:v>
                      </c:pt>
                      <c:pt idx="3">
                        <c:v>Northeast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Sheet1!$B$2:$B$5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5.7000000000000002E-2</c:v>
                      </c:pt>
                      <c:pt idx="1">
                        <c:v>5.7000000000000002E-2</c:v>
                      </c:pt>
                      <c:pt idx="2">
                        <c:v>5.6000000000000001E-2</c:v>
                      </c:pt>
                      <c:pt idx="3">
                        <c:v>5.5E-2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EAC9-4D9C-9210-8CCFE38A80E2}"/>
                  </c:ext>
                </c:extLst>
              </c15:ser>
            </c15:filteredBarSeries>
          </c:ext>
        </c:extLst>
      </c:barChart>
      <c:catAx>
        <c:axId val="-91464176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/>
            </a:pPr>
            <a:endParaRPr lang="en-US"/>
          </a:p>
        </c:txPr>
        <c:crossAx val="-91459744"/>
        <c:crosses val="autoZero"/>
        <c:auto val="1"/>
        <c:lblAlgn val="ctr"/>
        <c:lblOffset val="100"/>
        <c:noMultiLvlLbl val="1"/>
      </c:catAx>
      <c:valAx>
        <c:axId val="-91459744"/>
        <c:scaling>
          <c:orientation val="minMax"/>
        </c:scaling>
        <c:delete val="1"/>
        <c:axPos val="t"/>
        <c:numFmt formatCode="#,##0" sourceLinked="0"/>
        <c:majorTickMark val="out"/>
        <c:minorTickMark val="none"/>
        <c:tickLblPos val="nextTo"/>
        <c:crossAx val="-91464176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sz="4000" b="0" i="0">
          <a:latin typeface="Franklin Gothic Medium Cond" panose="020B0606030402020204" pitchFamily="34" charset="0"/>
        </a:defRPr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c:style val="18"/>
  <c:chart>
    <c:autoTitleDeleted val="1"/>
    <c:plotArea>
      <c:layout>
        <c:manualLayout>
          <c:layoutTarget val="inner"/>
          <c:xMode val="edge"/>
          <c:yMode val="edge"/>
          <c:x val="0.22600641508907132"/>
          <c:y val="9.8156126269198438E-2"/>
          <c:w val="0.71858574727942537"/>
          <c:h val="0.90145915280016198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Sheet1!$F$1</c:f>
              <c:strCache>
                <c:ptCount val="1"/>
                <c:pt idx="0">
                  <c:v>IBU</c:v>
                </c:pt>
              </c:strCache>
            </c:strRef>
          </c:tx>
          <c:spPr>
            <a:solidFill>
              <a:srgbClr val="AEAEC0"/>
            </a:solidFill>
          </c:spPr>
          <c:invertIfNegative val="0"/>
          <c:dPt>
            <c:idx val="0"/>
            <c:invertIfNegative val="0"/>
            <c:bubble3D val="0"/>
            <c:spPr>
              <a:solidFill>
                <a:srgbClr val="842E2B"/>
              </a:solidFill>
            </c:spPr>
            <c:extLst xmlns:c15="http://schemas.microsoft.com/office/drawing/2012/chart">
              <c:ext xmlns:c16="http://schemas.microsoft.com/office/drawing/2014/chart" uri="{C3380CC4-5D6E-409C-BE32-E72D297353CC}">
                <c16:uniqueId val="{00000001-EAC9-4D9C-9210-8CCFE38A80E2}"/>
              </c:ext>
            </c:extLst>
          </c:dPt>
          <c:dPt>
            <c:idx val="5"/>
            <c:invertIfNegative val="1"/>
            <c:bubble3D val="0"/>
            <c:extLst xmlns:c15="http://schemas.microsoft.com/office/drawing/2012/chart">
              <c:ext xmlns:c16="http://schemas.microsoft.com/office/drawing/2014/chart" uri="{C3380CC4-5D6E-409C-BE32-E72D297353CC}">
                <c16:uniqueId val="{0000000B-EAC9-4D9C-9210-8CCFE38A80E2}"/>
              </c:ext>
            </c:extLst>
          </c:dPt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ctr">
                  <a:spAutoFit/>
                </a:bodyPr>
                <a:lstStyle/>
                <a:p>
                  <a:pPr>
                    <a:defRPr sz="1800">
                      <a:solidFill>
                        <a:srgbClr val="842E2B"/>
                      </a:solidFill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1-EAC9-4D9C-9210-8CCFE38A80E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800">
                    <a:solidFill>
                      <a:schemeClr val="tx2"/>
                    </a:solidFill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strRef>
              <c:f>Sheet1!$E$2:$E$5</c:f>
              <c:strCache>
                <c:ptCount val="4"/>
                <c:pt idx="0">
                  <c:v>West</c:v>
                </c:pt>
                <c:pt idx="1">
                  <c:v>Midwest</c:v>
                </c:pt>
                <c:pt idx="2">
                  <c:v>South</c:v>
                </c:pt>
                <c:pt idx="3">
                  <c:v>Northeast</c:v>
                </c:pt>
              </c:strCache>
            </c:strRef>
          </c:cat>
          <c:val>
            <c:numRef>
              <c:f>Sheet1!$F$2:$F$5</c:f>
              <c:numCache>
                <c:formatCode>General</c:formatCode>
                <c:ptCount val="4"/>
                <c:pt idx="0">
                  <c:v>40</c:v>
                </c:pt>
                <c:pt idx="1">
                  <c:v>30</c:v>
                </c:pt>
                <c:pt idx="2">
                  <c:v>36</c:v>
                </c:pt>
                <c:pt idx="3">
                  <c:v>35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C-EAC9-4D9C-9210-8CCFE38A80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50"/>
        <c:axId val="-91464176"/>
        <c:axId val="-9145974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Sheet1!$G$1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Sheet1!$E$2:$E$5</c15:sqref>
                        </c15:formulaRef>
                      </c:ext>
                    </c:extLst>
                    <c:strCache>
                      <c:ptCount val="4"/>
                      <c:pt idx="0">
                        <c:v>West</c:v>
                      </c:pt>
                      <c:pt idx="1">
                        <c:v>Midwest</c:v>
                      </c:pt>
                      <c:pt idx="2">
                        <c:v>South</c:v>
                      </c:pt>
                      <c:pt idx="3">
                        <c:v>Northeast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Sheet1!$G$2:$G$5</c15:sqref>
                        </c15:formulaRef>
                      </c:ext>
                    </c:extLst>
                    <c:numCache>
                      <c:formatCode>0.00%</c:formatCode>
                      <c:ptCount val="4"/>
                      <c:pt idx="0">
                        <c:v>177.77777777777777</c:v>
                      </c:pt>
                      <c:pt idx="1">
                        <c:v>133.33333333333334</c:v>
                      </c:pt>
                      <c:pt idx="2">
                        <c:v>160</c:v>
                      </c:pt>
                      <c:pt idx="3">
                        <c:v>155.55555555555554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730C-440C-9ED6-BF816EBB17F8}"/>
                  </c:ext>
                </c:extLst>
              </c15:ser>
            </c15:filteredBarSeries>
          </c:ext>
        </c:extLst>
      </c:barChart>
      <c:catAx>
        <c:axId val="-91464176"/>
        <c:scaling>
          <c:orientation val="maxMin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ap="flat">
            <a:noFill/>
            <a:prstDash val="solid"/>
            <a:miter lim="400000"/>
          </a:ln>
        </c:spPr>
        <c:txPr>
          <a:bodyPr rot="0"/>
          <a:lstStyle/>
          <a:p>
            <a:pPr>
              <a:defRPr sz="1800"/>
            </a:pPr>
            <a:endParaRPr lang="en-US"/>
          </a:p>
        </c:txPr>
        <c:crossAx val="-91459744"/>
        <c:crosses val="autoZero"/>
        <c:auto val="1"/>
        <c:lblAlgn val="ctr"/>
        <c:lblOffset val="100"/>
        <c:noMultiLvlLbl val="1"/>
      </c:catAx>
      <c:valAx>
        <c:axId val="-91459744"/>
        <c:scaling>
          <c:orientation val="minMax"/>
        </c:scaling>
        <c:delete val="1"/>
        <c:axPos val="t"/>
        <c:numFmt formatCode="#,##0" sourceLinked="0"/>
        <c:majorTickMark val="out"/>
        <c:minorTickMark val="none"/>
        <c:tickLblPos val="nextTo"/>
        <c:crossAx val="-91464176"/>
        <c:crosses val="autoZero"/>
        <c:crossBetween val="between"/>
        <c:majorUnit val="0.1"/>
        <c:minorUnit val="0.0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sz="4000" b="0" i="0">
          <a:latin typeface="Franklin Gothic Medium Cond" panose="020B0606030402020204" pitchFamily="34" charset="0"/>
        </a:defRPr>
      </a:pPr>
      <a:endParaRPr lang="en-US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D32F5-64DD-4A21-AAF5-24B5F5102AF3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44DA7D-7C8E-44FA-8D3E-ECAFEB28D6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10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649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636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576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413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Image from https://fm.cnbc.com/applications/cnbc.com/resources/img/editorial/2014/10/30/102138680-458104168.1910x1000.jpg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0130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0248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 noRot="1" noChangeAspect="1"/>
          </p:cNvSpPr>
          <p:nvPr>
            <p:ph type="sldImg"/>
          </p:nvPr>
        </p:nvSpPr>
        <p:spPr>
          <a:xfrm>
            <a:off x="2209800" y="479425"/>
            <a:ext cx="4267200" cy="24003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705" name="Shape 70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862096">
              <a:lnSpc>
                <a:spcPct val="100000"/>
              </a:lnSpc>
              <a:defRPr sz="1800"/>
            </a:pPr>
            <a:endParaRPr lang="en-US" sz="2300" dirty="0">
              <a:latin typeface="Oswald Regular"/>
              <a:ea typeface="Oswald Regular"/>
              <a:cs typeface="Oswald Regular"/>
              <a:sym typeface="Oswal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419699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4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44DA7D-7C8E-44FA-8D3E-ECAFEB28D6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88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A65D4-8894-497E-9B78-76504BCEA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96AFD5-5888-492B-BE85-CD218736D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E6C302-B18B-44A3-A509-68D109FDF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2A14E-D1C1-45C7-8DCD-E79D37074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24193-EEA9-4FA0-ABE9-47D7F759E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152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1E630-659D-4FCB-B132-F3D824E5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3DD15A-E83A-4CA8-878D-416BA48951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401F5-5E74-470B-9599-4B7AFBA2B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DBCF36-077C-464B-A812-10846528E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0F6DA-82FD-4A0C-81A7-E187086E9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782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F8F04B-9485-473F-831F-625525E8BC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14A233-F6FA-4F96-97B2-6D26EA42B4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06AE6C-91AA-4CB8-8E2E-43E5A75FE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ADE03-1D3C-4CCF-8203-821C145FE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A8DA6-E3C6-42E3-A194-4A35960C8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4998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ual Title and 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592667" y="462783"/>
            <a:ext cx="10972800" cy="65975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rtl="0">
              <a:spcBef>
                <a:spcPts val="0"/>
              </a:spcBef>
              <a:defRPr sz="4400" cap="all" baseline="0">
                <a:solidFill>
                  <a:schemeClr val="tx1"/>
                </a:solidFill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609600" y="2286002"/>
            <a:ext cx="10972800" cy="4281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 b="0" i="0">
                <a:solidFill>
                  <a:schemeClr val="tx1">
                    <a:lumMod val="75000"/>
                  </a:schemeClr>
                </a:solidFill>
                <a:latin typeface="Oswald" panose="02000503000000000000" pitchFamily="2" charset="0"/>
              </a:defRPr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11409056" y="6333133"/>
            <a:ext cx="731599" cy="52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 rtl="0">
              <a:spcBef>
                <a:spcPts val="0"/>
              </a:spcBef>
              <a:buNone/>
              <a:defRPr/>
            </a:lvl1pPr>
          </a:lstStyle>
          <a:p>
            <a:pPr lvl="0"/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Shape 25"/>
          <p:cNvSpPr txBox="1">
            <a:spLocks noGrp="1"/>
          </p:cNvSpPr>
          <p:nvPr>
            <p:ph type="subTitle" idx="2"/>
          </p:nvPr>
        </p:nvSpPr>
        <p:spPr>
          <a:xfrm>
            <a:off x="592667" y="1061575"/>
            <a:ext cx="6983600" cy="571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>
            <a:lvl1pPr rtl="0">
              <a:spcBef>
                <a:spcPts val="0"/>
              </a:spcBef>
              <a:buNone/>
              <a:defRPr sz="2800" b="0" i="0">
                <a:solidFill>
                  <a:schemeClr val="tx1">
                    <a:lumMod val="60000"/>
                    <a:lumOff val="40000"/>
                  </a:schemeClr>
                </a:solidFill>
                <a:latin typeface="Oswald" panose="02000503000000000000" pitchFamily="2" charset="0"/>
              </a:defRPr>
            </a:lvl1pPr>
            <a:lvl2pPr rtl="0">
              <a:spcBef>
                <a:spcPts val="0"/>
              </a:spcBef>
              <a:buNone/>
              <a:defRPr sz="3200"/>
            </a:lvl2pPr>
            <a:lvl3pPr rtl="0">
              <a:spcBef>
                <a:spcPts val="0"/>
              </a:spcBef>
              <a:buNone/>
              <a:defRPr sz="3200"/>
            </a:lvl3pPr>
            <a:lvl4pPr rtl="0">
              <a:spcBef>
                <a:spcPts val="0"/>
              </a:spcBef>
              <a:buNone/>
              <a:defRPr sz="3200"/>
            </a:lvl4pPr>
            <a:lvl5pPr rtl="0">
              <a:spcBef>
                <a:spcPts val="0"/>
              </a:spcBef>
              <a:buNone/>
              <a:defRPr sz="3200"/>
            </a:lvl5pPr>
            <a:lvl6pPr rtl="0">
              <a:spcBef>
                <a:spcPts val="0"/>
              </a:spcBef>
              <a:buNone/>
              <a:defRPr sz="3200"/>
            </a:lvl6pPr>
            <a:lvl7pPr rtl="0">
              <a:spcBef>
                <a:spcPts val="0"/>
              </a:spcBef>
              <a:buNone/>
              <a:defRPr sz="3200"/>
            </a:lvl7pPr>
            <a:lvl8pPr rtl="0">
              <a:spcBef>
                <a:spcPts val="0"/>
              </a:spcBef>
              <a:buNone/>
              <a:defRPr sz="3200"/>
            </a:lvl8pPr>
            <a:lvl9pPr rtl="0">
              <a:spcBef>
                <a:spcPts val="0"/>
              </a:spcBef>
              <a:buNone/>
              <a:defRPr sz="32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297644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F7821-A315-4FAD-8FE0-4BF88E027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B016F-3979-4EA4-B428-72E2FB8BD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8367CF-F817-4616-9E7C-793386B6F0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1CCBB-591C-44A4-B040-8BA9170E6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8714C-8567-4C59-AA77-7BBA9D424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573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51AE1-7C12-4567-AAB4-4D8875BD6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9736FE-01AE-4FEE-9469-A2D20B0BF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A11EA-F6E7-4AC0-9D93-91B4D584A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6941C-C304-4BCF-B574-FB46EB9B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0E2F-DDB5-4D08-83C5-2AFAA224A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121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29C43-4DD0-4E04-89AB-1BC5C53B7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9CF1D-4DE7-4861-88C9-FE3F5DAF8C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0D8077-F4C0-4CDB-AF28-57887E7A5F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66CDC-4EEA-469C-8E52-1DCA5F7D9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C3CE6-9A55-4F11-9491-89BB5FD63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63B2E-0790-43D2-9803-34FC77F9C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25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7ACAF-D222-465B-8CC2-6B48A7292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F18E1-B21E-418B-8CD2-D5106A2DAF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C71417-101E-41E0-A9C7-B3069F9503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58EDD9-EFE1-4216-93A8-D989A0F465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7C92E-314D-4A0A-A9FC-0F9BBC0075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8DF14B-FA3B-4DDF-AAE6-ECD27402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ABFD9A-6E1B-4AC3-A932-A257D25AF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21830A-125A-4B8A-A7EE-E1BFE097F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2186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5E6BD-8163-483C-BD24-F12EE75CD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BC0481-142C-4005-A43C-2E6C18ADA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96217-240C-4702-A0ED-F72F329B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190EF4-A5D8-4BC6-BE25-2D6F6BA44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951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60448D-E72C-4441-BCF7-E8531AB8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CA99BD-FCF2-40E2-8077-0946F3C5D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E5A66-E93B-4F75-B046-E0536ED82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394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88483-68A5-4B9F-A8B3-84D79FB2C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AAECD-D30F-4698-8110-114ADA3D1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BBA9F3-4A97-4624-8E57-F7D79FA93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6D607-4D6C-4CE9-A270-8E3687A09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432574-5BE0-47DA-AD66-2458F55C3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FA0B76-D7F4-4D61-A00E-E444DA64B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494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59B83A-9BA5-49D4-8A73-882B061A2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87C5EF-A956-485B-898C-1CBFF5D051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C2D623-B726-4031-AA3B-C35D8E2A1E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81C7C1-E191-4119-8942-F5E88ACFF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A4A066-A912-44C7-B3A3-CD57E9665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7543BA-BE93-400E-8973-DB01F9C33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641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BDAE212-1E53-41B2-AD7A-676E57614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C77522-6A18-43C8-81D3-152024694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3F13C-EE90-4572-9C79-18E58A0116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D6AE0-F610-472B-8EEB-552A9355EF2D}" type="datetimeFigureOut">
              <a:rPr lang="en-US" smtClean="0"/>
              <a:t>6/30/2019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B2641-EDAE-4A9B-85BA-7F149225BE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4AE5B6-EBC8-400C-9602-ED8FE5F51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72324F-8235-45AB-8BE6-2B60A78840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397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naivelogic/MSDS-6306-Case-Study-01-Budweiser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chart" Target="../charts/char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6Bu8WS5SNj4&amp;feature=youtu.be" TargetMode="External"/><Relationship Id="rId5" Type="http://schemas.openxmlformats.org/officeDocument/2006/relationships/hyperlink" Target="https://github.com/naivelogic/MSDS-6306-Case-Study-01-Budweiser" TargetMode="Externa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camo.githubusercontent.com/4b828afbe627428baa8407954d1c7ae7ee4cfdb4/68747470733a2f2f696d616765732e61736b6d656e2e636f6d2f31303830783534302f73706f7274732f66616e617469632f6d7973746572792d6275647765697365722d73757065722d626f776c2d61642d313130323830362d54776f42794f6e652e6a7067">
            <a:extLst>
              <a:ext uri="{FF2B5EF4-FFF2-40B4-BE49-F238E27FC236}">
                <a16:creationId xmlns:a16="http://schemas.microsoft.com/office/drawing/2014/main" id="{8D1375C5-A429-40B8-9B8F-5DEC774602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C9C970-A2F3-40BD-A2CA-2920D6F8E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-699432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6600" dirty="0">
                <a:ln w="22225">
                  <a:solidFill>
                    <a:schemeClr val="tx1"/>
                  </a:solidFill>
                  <a:miter lim="800000"/>
                </a:ln>
              </a:rPr>
              <a:t>Anheuser-Busch Beer Report </a:t>
            </a:r>
            <a:br>
              <a:rPr lang="en-US" sz="8900" dirty="0">
                <a:ln w="22225">
                  <a:solidFill>
                    <a:schemeClr val="tx1"/>
                  </a:solidFill>
                  <a:miter lim="800000"/>
                </a:ln>
              </a:rPr>
            </a:br>
            <a:r>
              <a:rPr lang="en-US" sz="3200" dirty="0">
                <a:latin typeface="+mn-lt"/>
                <a:ea typeface="+mn-ea"/>
                <a:cs typeface="+mn-cs"/>
              </a:rPr>
              <a:t>2019 Beer and Brewery Spotlight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D6F837-3359-40F1-8967-37D2856E6F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Phillip Hale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47E116-465E-4324-854B-A6FBF0732368}"/>
              </a:ext>
            </a:extLst>
          </p:cNvPr>
          <p:cNvSpPr/>
          <p:nvPr/>
        </p:nvSpPr>
        <p:spPr>
          <a:xfrm>
            <a:off x="0" y="6488667"/>
            <a:ext cx="1204745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rgbClr val="FFFFFF"/>
                </a:solidFill>
              </a:rPr>
              <a:t>For additional details on the dataset and findings refer </a:t>
            </a:r>
            <a:r>
              <a:rPr lang="en-US" sz="1100" dirty="0">
                <a:solidFill>
                  <a:schemeClr val="accent4">
                    <a:lumMod val="40000"/>
                    <a:lumOff val="6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https://github.com/naivelogic/MSDS-6306-Case-Study-01-Budweiser</a:t>
            </a:r>
            <a:endParaRPr lang="en-US" sz="11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9423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A0BCE5C-56FE-487F-A1FA-2C3629229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678" y="643467"/>
            <a:ext cx="905864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767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8B5970-23FA-4491-BDA6-DAFA66A5E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551" y="643467"/>
            <a:ext cx="9132897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00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A10E7FB-75D5-4D76-A99D-323515D278B4}"/>
              </a:ext>
            </a:extLst>
          </p:cNvPr>
          <p:cNvSpPr txBox="1"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dir="3600000" sx="101000" sy="101000" algn="tl" rotWithShape="0">
              <a:prstClr val="black">
                <a:alpha val="12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lvl="0" indent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18" name="Shape 700">
            <a:extLst>
              <a:ext uri="{FF2B5EF4-FFF2-40B4-BE49-F238E27FC236}">
                <a16:creationId xmlns:a16="http://schemas.microsoft.com/office/drawing/2014/main" id="{BA354F23-606A-4F47-AC03-555558FC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3982977"/>
            <a:ext cx="12191999" cy="65975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algn="ctr" defTabSz="205743">
              <a:defRPr sz="1800">
                <a:solidFill>
                  <a:srgbClr val="000000"/>
                </a:solidFill>
              </a:defRPr>
            </a:pPr>
            <a:r>
              <a:rPr lang="en-US" sz="4000" dirty="0">
                <a:latin typeface="+mn-lt"/>
                <a:ea typeface="Oswald Regular"/>
                <a:cs typeface="Oswald Regular"/>
                <a:sym typeface="Oswald Regular"/>
                <a:rtl val="0"/>
              </a:rPr>
              <a:t>Objective: Assess the relationship of ABV and IBU</a:t>
            </a:r>
            <a:endParaRPr sz="3000" dirty="0">
              <a:latin typeface="+mn-lt"/>
              <a:ea typeface="Oswald Regular"/>
              <a:cs typeface="Oswald Regular"/>
              <a:sym typeface="Oswald Regular"/>
            </a:endParaRPr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4560A7FB-A638-422D-BBB8-5839EA607B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-690308"/>
            <a:ext cx="12192001" cy="4669537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9FA8BBD0-4479-40EC-9DF5-C2790F852FBE}"/>
              </a:ext>
            </a:extLst>
          </p:cNvPr>
          <p:cNvSpPr txBox="1">
            <a:spLocks/>
          </p:cNvSpPr>
          <p:nvPr/>
        </p:nvSpPr>
        <p:spPr>
          <a:xfrm>
            <a:off x="1140643" y="4978499"/>
            <a:ext cx="3385469" cy="1879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Reviewed over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6000" dirty="0">
                <a:solidFill>
                  <a:srgbClr val="B21621"/>
                </a:solidFill>
              </a:rPr>
              <a:t>2,000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Types of Beers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Produced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805FF21D-D081-4B0D-8AE2-9067780F03BD}"/>
              </a:ext>
            </a:extLst>
          </p:cNvPr>
          <p:cNvSpPr txBox="1">
            <a:spLocks/>
          </p:cNvSpPr>
          <p:nvPr/>
        </p:nvSpPr>
        <p:spPr>
          <a:xfrm>
            <a:off x="4764710" y="4995182"/>
            <a:ext cx="3175402" cy="16527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in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6000" dirty="0">
                <a:solidFill>
                  <a:srgbClr val="B21621"/>
                </a:solidFill>
              </a:rPr>
              <a:t>558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Breweries 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85667356-31AE-4F3E-BB25-099A4B6E61A7}"/>
              </a:ext>
            </a:extLst>
          </p:cNvPr>
          <p:cNvSpPr txBox="1">
            <a:spLocks/>
          </p:cNvSpPr>
          <p:nvPr/>
        </p:nvSpPr>
        <p:spPr>
          <a:xfrm>
            <a:off x="7427290" y="4995182"/>
            <a:ext cx="4693589" cy="1442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across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6000" dirty="0">
                <a:solidFill>
                  <a:srgbClr val="B21621"/>
                </a:solidFill>
              </a:rPr>
              <a:t>51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3600" dirty="0"/>
              <a:t>States + Washington DC</a:t>
            </a:r>
          </a:p>
        </p:txBody>
      </p:sp>
    </p:spTree>
    <p:extLst>
      <p:ext uri="{BB962C8B-B14F-4D97-AF65-F5344CB8AC3E}">
        <p14:creationId xmlns:p14="http://schemas.microsoft.com/office/powerpoint/2010/main" val="4044459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See the source image">
            <a:extLst>
              <a:ext uri="{FF2B5EF4-FFF2-40B4-BE49-F238E27FC236}">
                <a16:creationId xmlns:a16="http://schemas.microsoft.com/office/drawing/2014/main" id="{57F782D3-E436-4264-9CB6-AEFF2F8845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11" r="13361"/>
          <a:stretch/>
        </p:blipFill>
        <p:spPr bwMode="auto">
          <a:xfrm>
            <a:off x="6096000" y="-10160"/>
            <a:ext cx="6095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6" name="Chart 701">
            <a:extLst>
              <a:ext uri="{FF2B5EF4-FFF2-40B4-BE49-F238E27FC236}">
                <a16:creationId xmlns:a16="http://schemas.microsoft.com/office/drawing/2014/main" id="{6D16AACC-AE01-4387-A9C5-381E4D2628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3296316"/>
              </p:ext>
            </p:extLst>
          </p:nvPr>
        </p:nvGraphicFramePr>
        <p:xfrm>
          <a:off x="243103" y="1949899"/>
          <a:ext cx="5852591" cy="4323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Shape 700">
            <a:extLst>
              <a:ext uri="{FF2B5EF4-FFF2-40B4-BE49-F238E27FC236}">
                <a16:creationId xmlns:a16="http://schemas.microsoft.com/office/drawing/2014/main" id="{2DB43A40-FD97-4718-ABAB-ABFDDA4D0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667" y="462783"/>
            <a:ext cx="6763173" cy="659752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0000"/>
          </a:bodyPr>
          <a:lstStyle/>
          <a:p>
            <a:pPr defTabSz="205743">
              <a:defRPr sz="1800">
                <a:solidFill>
                  <a:srgbClr val="000000"/>
                </a:solidFill>
              </a:defRPr>
            </a:pPr>
            <a:r>
              <a:rPr lang="en-US" sz="4000" b="1" dirty="0">
                <a:solidFill>
                  <a:srgbClr val="842E2B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AMERICAN IPA </a:t>
            </a:r>
            <a:r>
              <a:rPr lang="en-US" sz="40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MOST PRODUCED BEER STYLE</a:t>
            </a:r>
            <a:r>
              <a:rPr lang="en-US" sz="31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...</a:t>
            </a:r>
            <a:endParaRPr sz="3000" b="1" dirty="0">
              <a:solidFill>
                <a:schemeClr val="accent1"/>
              </a:solidFill>
              <a:latin typeface="+mn-lt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B990985-086B-480E-B7EA-EF572BDFF32E}"/>
              </a:ext>
            </a:extLst>
          </p:cNvPr>
          <p:cNvSpPr txBox="1">
            <a:spLocks/>
          </p:cNvSpPr>
          <p:nvPr/>
        </p:nvSpPr>
        <p:spPr>
          <a:xfrm>
            <a:off x="592667" y="1577414"/>
            <a:ext cx="6983600" cy="571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Top 5 beer styles produced in the United States</a:t>
            </a:r>
          </a:p>
        </p:txBody>
      </p:sp>
    </p:spTree>
    <p:extLst>
      <p:ext uri="{BB962C8B-B14F-4D97-AF65-F5344CB8AC3E}">
        <p14:creationId xmlns:p14="http://schemas.microsoft.com/office/powerpoint/2010/main" val="1215769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A10E7FB-75D5-4D76-A99D-323515D278B4}"/>
              </a:ext>
            </a:extLst>
          </p:cNvPr>
          <p:cNvSpPr txBox="1"/>
          <p:nvPr/>
        </p:nvSpPr>
        <p:spPr>
          <a:xfrm>
            <a:off x="0" y="2951142"/>
            <a:ext cx="12192000" cy="3906858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dir="3600000" sx="101000" sy="101000" algn="tl" rotWithShape="0">
              <a:prstClr val="black">
                <a:alpha val="12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lvl="0" indent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pic>
        <p:nvPicPr>
          <p:cNvPr id="10" name="Picture 2" descr="See the source image">
            <a:extLst>
              <a:ext uri="{FF2B5EF4-FFF2-40B4-BE49-F238E27FC236}">
                <a16:creationId xmlns:a16="http://schemas.microsoft.com/office/drawing/2014/main" id="{4560A7FB-A638-422D-BBB8-5839EA607B0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74" b="22120"/>
          <a:stretch/>
        </p:blipFill>
        <p:spPr bwMode="auto">
          <a:xfrm>
            <a:off x="20" y="10"/>
            <a:ext cx="12191980" cy="3710603"/>
          </a:xfrm>
          <a:custGeom>
            <a:avLst/>
            <a:gdLst>
              <a:gd name="connsiteX0" fmla="*/ 0 w 12192000"/>
              <a:gd name="connsiteY0" fmla="*/ 0 h 3692092"/>
              <a:gd name="connsiteX1" fmla="*/ 12192000 w 12192000"/>
              <a:gd name="connsiteY1" fmla="*/ 0 h 3692092"/>
              <a:gd name="connsiteX2" fmla="*/ 12192000 w 12192000"/>
              <a:gd name="connsiteY2" fmla="*/ 3504824 h 3692092"/>
              <a:gd name="connsiteX3" fmla="*/ 12024691 w 12192000"/>
              <a:gd name="connsiteY3" fmla="*/ 3517794 h 3692092"/>
              <a:gd name="connsiteX4" fmla="*/ 160485 w 12192000"/>
              <a:gd name="connsiteY4" fmla="*/ 3663863 h 3692092"/>
              <a:gd name="connsiteX5" fmla="*/ 0 w 12192000"/>
              <a:gd name="connsiteY5" fmla="*/ 3692092 h 3692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75C7FF4-D963-48FB-95FB-AFA5AE8206B7}"/>
              </a:ext>
            </a:extLst>
          </p:cNvPr>
          <p:cNvSpPr txBox="1">
            <a:spLocks/>
          </p:cNvSpPr>
          <p:nvPr/>
        </p:nvSpPr>
        <p:spPr>
          <a:xfrm>
            <a:off x="599834" y="5118015"/>
            <a:ext cx="1458075" cy="15437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4800" dirty="0"/>
              <a:t>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8000" dirty="0">
                <a:solidFill>
                  <a:srgbClr val="B21621"/>
                </a:solidFill>
              </a:rPr>
              <a:t>3%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7545D3C-ACDB-45FF-8972-317A28C01D20}"/>
              </a:ext>
            </a:extLst>
          </p:cNvPr>
          <p:cNvSpPr txBox="1">
            <a:spLocks/>
          </p:cNvSpPr>
          <p:nvPr/>
        </p:nvSpPr>
        <p:spPr>
          <a:xfrm>
            <a:off x="7288047" y="5415072"/>
            <a:ext cx="5503787" cy="1442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5400" dirty="0">
                <a:solidFill>
                  <a:srgbClr val="B21621"/>
                </a:solidFill>
              </a:rPr>
              <a:t>South Dakota</a:t>
            </a:r>
            <a:r>
              <a:rPr lang="en-US" sz="3200" dirty="0">
                <a:solidFill>
                  <a:srgbClr val="B21621"/>
                </a:solidFill>
              </a:rPr>
              <a:t>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dirty="0"/>
              <a:t>Removed From IBU Analysis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157E93-8686-4B2C-88C9-1E45047DCE1C}"/>
              </a:ext>
            </a:extLst>
          </p:cNvPr>
          <p:cNvSpPr/>
          <p:nvPr/>
        </p:nvSpPr>
        <p:spPr>
          <a:xfrm>
            <a:off x="1897121" y="5118015"/>
            <a:ext cx="14580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ABV Values Missing 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89ABC02-AB07-41C6-91A5-9D5164F01EB4}"/>
              </a:ext>
            </a:extLst>
          </p:cNvPr>
          <p:cNvSpPr txBox="1">
            <a:spLocks/>
          </p:cNvSpPr>
          <p:nvPr/>
        </p:nvSpPr>
        <p:spPr>
          <a:xfrm>
            <a:off x="3677140" y="5118624"/>
            <a:ext cx="1919846" cy="15437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4800" dirty="0"/>
              <a:t> </a:t>
            </a:r>
          </a:p>
          <a:p>
            <a:pPr marL="0" indent="0">
              <a:lnSpc>
                <a:spcPct val="50000"/>
              </a:lnSpc>
              <a:buFont typeface="Arial" panose="020B0604020202020204" pitchFamily="34" charset="0"/>
              <a:buNone/>
            </a:pPr>
            <a:r>
              <a:rPr lang="en-US" sz="8000" dirty="0">
                <a:solidFill>
                  <a:srgbClr val="B21621"/>
                </a:solidFill>
              </a:rPr>
              <a:t>43%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FD9E99-FB96-4AC9-ACE4-B941389D16EF}"/>
              </a:ext>
            </a:extLst>
          </p:cNvPr>
          <p:cNvSpPr/>
          <p:nvPr/>
        </p:nvSpPr>
        <p:spPr>
          <a:xfrm>
            <a:off x="5508028" y="5116604"/>
            <a:ext cx="14580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IBU Values Missing </a:t>
            </a:r>
          </a:p>
        </p:txBody>
      </p:sp>
      <p:sp>
        <p:nvSpPr>
          <p:cNvPr id="18" name="Shape 700">
            <a:extLst>
              <a:ext uri="{FF2B5EF4-FFF2-40B4-BE49-F238E27FC236}">
                <a16:creationId xmlns:a16="http://schemas.microsoft.com/office/drawing/2014/main" id="{BA354F23-606A-4F47-AC03-555558FC5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125357"/>
            <a:ext cx="12191999" cy="659752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algn="ctr" defTabSz="205743">
              <a:defRPr sz="1800">
                <a:solidFill>
                  <a:srgbClr val="000000"/>
                </a:solidFill>
              </a:defRPr>
            </a:pPr>
            <a:r>
              <a:rPr lang="en-US" sz="4000" b="1" dirty="0">
                <a:latin typeface="+mn-lt"/>
                <a:ea typeface="Oswald Regular"/>
                <a:cs typeface="Oswald Regular"/>
                <a:sym typeface="Oswald Regular"/>
                <a:rtl val="0"/>
              </a:rPr>
              <a:t>HANDLING MISSING VALUES</a:t>
            </a:r>
            <a:endParaRPr sz="3000" b="1" dirty="0">
              <a:latin typeface="+mn-lt"/>
              <a:ea typeface="Oswald Regular"/>
              <a:cs typeface="Oswald Regular"/>
              <a:sym typeface="Oswald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3313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39BA7911-442C-432A-97C7-5226FF8B63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66" r="39018" b="-1"/>
          <a:stretch/>
        </p:blipFill>
        <p:spPr bwMode="auto">
          <a:xfrm>
            <a:off x="5797543" y="10"/>
            <a:ext cx="63941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14" name="Chart 701">
            <a:extLst>
              <a:ext uri="{FF2B5EF4-FFF2-40B4-BE49-F238E27FC236}">
                <a16:creationId xmlns:a16="http://schemas.microsoft.com/office/drawing/2014/main" id="{6BFC86F5-B501-45B9-8397-9368B74AC1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3114142"/>
              </p:ext>
            </p:extLst>
          </p:nvPr>
        </p:nvGraphicFramePr>
        <p:xfrm>
          <a:off x="-379522" y="1852597"/>
          <a:ext cx="6570133" cy="4323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" name="Shape 700">
            <a:extLst>
              <a:ext uri="{FF2B5EF4-FFF2-40B4-BE49-F238E27FC236}">
                <a16:creationId xmlns:a16="http://schemas.microsoft.com/office/drawing/2014/main" id="{CB564DAE-709E-4660-B31A-4F09710F6930}"/>
              </a:ext>
            </a:extLst>
          </p:cNvPr>
          <p:cNvSpPr txBox="1">
            <a:spLocks/>
          </p:cNvSpPr>
          <p:nvPr/>
        </p:nvSpPr>
        <p:spPr>
          <a:xfrm>
            <a:off x="592667" y="462782"/>
            <a:ext cx="6570133" cy="1051057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205743">
              <a:defRPr sz="1800">
                <a:solidFill>
                  <a:srgbClr val="000000"/>
                </a:solidFill>
              </a:defRPr>
            </a:pPr>
            <a:r>
              <a:rPr lang="en-US" sz="4000" b="1" dirty="0">
                <a:solidFill>
                  <a:srgbClr val="842E2B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DC &amp; Kentucky</a:t>
            </a:r>
            <a:r>
              <a:rPr lang="en-US" sz="4000" b="1" dirty="0">
                <a:solidFill>
                  <a:srgbClr val="27AEC4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 </a:t>
            </a:r>
            <a:r>
              <a:rPr lang="en-US" sz="40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PRODUCES THE HIGHEST ABV </a:t>
            </a:r>
            <a:r>
              <a:rPr lang="en-US" sz="31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(ON AVERAGE)...</a:t>
            </a:r>
            <a:endParaRPr lang="en-US" sz="3000" b="1" dirty="0">
              <a:solidFill>
                <a:schemeClr val="accent1"/>
              </a:solidFill>
              <a:latin typeface="+mn-lt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FBBF0E1A-83E3-44AD-9582-F079E183226C}"/>
              </a:ext>
            </a:extLst>
          </p:cNvPr>
          <p:cNvSpPr txBox="1">
            <a:spLocks/>
          </p:cNvSpPr>
          <p:nvPr/>
        </p:nvSpPr>
        <p:spPr>
          <a:xfrm>
            <a:off x="592667" y="1513839"/>
            <a:ext cx="6983600" cy="571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Top 5 states with this highest median ABV</a:t>
            </a:r>
          </a:p>
        </p:txBody>
      </p:sp>
      <p:sp>
        <p:nvSpPr>
          <p:cNvPr id="17" name="Shape 702">
            <a:extLst>
              <a:ext uri="{FF2B5EF4-FFF2-40B4-BE49-F238E27FC236}">
                <a16:creationId xmlns:a16="http://schemas.microsoft.com/office/drawing/2014/main" id="{BAC6E8E0-2E37-466F-BDBC-29869996DB3C}"/>
              </a:ext>
            </a:extLst>
          </p:cNvPr>
          <p:cNvSpPr/>
          <p:nvPr/>
        </p:nvSpPr>
        <p:spPr>
          <a:xfrm>
            <a:off x="592667" y="6376254"/>
            <a:ext cx="3089433" cy="27699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tIns="45719" rIns="45719" bIns="45719">
            <a:spAutoFit/>
          </a:bodyPr>
          <a:lstStyle>
            <a:lvl1pPr>
              <a:defRPr sz="2400">
                <a:solidFill>
                  <a:srgbClr val="404040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200" dirty="0">
                <a:solidFill>
                  <a:schemeClr val="accent1"/>
                </a:solidFill>
                <a:latin typeface="Oswald" panose="02000503000000000000" pitchFamily="2" charset="0"/>
              </a:rPr>
              <a:t>Refer to appendix for full Median ABV by State Graph</a:t>
            </a:r>
            <a:endParaRPr sz="1200" dirty="0">
              <a:solidFill>
                <a:schemeClr val="accent1"/>
              </a:solidFill>
              <a:latin typeface="Oswald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3772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4" name="Picture 4" descr="See the source image">
            <a:extLst>
              <a:ext uri="{FF2B5EF4-FFF2-40B4-BE49-F238E27FC236}">
                <a16:creationId xmlns:a16="http://schemas.microsoft.com/office/drawing/2014/main" id="{D6029F8A-A42B-41E6-9616-DCF7371258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48" r="1" b="10613"/>
          <a:stretch/>
        </p:blipFill>
        <p:spPr bwMode="auto">
          <a:xfrm>
            <a:off x="5797543" y="10"/>
            <a:ext cx="63941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54DDEBDD-D8BD-41A6-8A0D-B00E3768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Shape 700">
            <a:extLst>
              <a:ext uri="{FF2B5EF4-FFF2-40B4-BE49-F238E27FC236}">
                <a16:creationId xmlns:a16="http://schemas.microsoft.com/office/drawing/2014/main" id="{03F57E83-FC09-4C90-B278-3650B0A97BA7}"/>
              </a:ext>
            </a:extLst>
          </p:cNvPr>
          <p:cNvSpPr txBox="1">
            <a:spLocks/>
          </p:cNvSpPr>
          <p:nvPr/>
        </p:nvSpPr>
        <p:spPr>
          <a:xfrm>
            <a:off x="592668" y="462782"/>
            <a:ext cx="6394152" cy="836725"/>
          </a:xfrm>
          <a:prstGeom prst="rect">
            <a:avLst/>
          </a:prstGeom>
        </p:spPr>
        <p:txBody>
          <a:bodyPr vert="horz" lIns="0" tIns="0" rIns="0" bIns="0" rtlCol="0" anchor="t" anchorCtr="0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205743">
              <a:defRPr sz="1800">
                <a:solidFill>
                  <a:srgbClr val="000000"/>
                </a:solidFill>
              </a:defRPr>
            </a:pPr>
            <a:r>
              <a:rPr lang="en-US" sz="4000" b="1" dirty="0">
                <a:solidFill>
                  <a:srgbClr val="842E2B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MAINE</a:t>
            </a:r>
            <a:r>
              <a:rPr lang="en-US" sz="4000" b="1" dirty="0">
                <a:solidFill>
                  <a:srgbClr val="27AEC4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 </a:t>
            </a:r>
            <a:r>
              <a:rPr lang="en-US" sz="40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PRODUCED THE HIGHEST IBU  </a:t>
            </a:r>
            <a:r>
              <a:rPr lang="en-US" sz="31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(ON AVERAGE)...</a:t>
            </a:r>
            <a:endParaRPr lang="en-US" sz="3000" b="1" dirty="0">
              <a:solidFill>
                <a:schemeClr val="accent1"/>
              </a:solidFill>
              <a:latin typeface="+mn-lt"/>
              <a:ea typeface="Oswald Regular"/>
              <a:cs typeface="Oswald Regular"/>
              <a:sym typeface="Oswald Regular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95001011-1A39-4626-8DEF-653C5EEE6B80}"/>
              </a:ext>
            </a:extLst>
          </p:cNvPr>
          <p:cNvSpPr txBox="1">
            <a:spLocks/>
          </p:cNvSpPr>
          <p:nvPr/>
        </p:nvSpPr>
        <p:spPr>
          <a:xfrm>
            <a:off x="592668" y="1476479"/>
            <a:ext cx="6983600" cy="571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chemeClr val="tx1">
                    <a:lumMod val="40000"/>
                    <a:lumOff val="60000"/>
                  </a:schemeClr>
                </a:solidFill>
              </a:rPr>
              <a:t>Top 5 states with this highest median IBU</a:t>
            </a:r>
          </a:p>
        </p:txBody>
      </p:sp>
      <p:graphicFrame>
        <p:nvGraphicFramePr>
          <p:cNvPr id="10" name="Chart 701">
            <a:extLst>
              <a:ext uri="{FF2B5EF4-FFF2-40B4-BE49-F238E27FC236}">
                <a16:creationId xmlns:a16="http://schemas.microsoft.com/office/drawing/2014/main" id="{B4D311FC-DE52-4521-95F8-0E4E4211B5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0761313"/>
              </p:ext>
            </p:extLst>
          </p:nvPr>
        </p:nvGraphicFramePr>
        <p:xfrm>
          <a:off x="0" y="1770106"/>
          <a:ext cx="6570133" cy="43233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" name="Shape 702">
            <a:extLst>
              <a:ext uri="{FF2B5EF4-FFF2-40B4-BE49-F238E27FC236}">
                <a16:creationId xmlns:a16="http://schemas.microsoft.com/office/drawing/2014/main" id="{892D7175-17B2-4E9E-A8A6-C630066FBEDA}"/>
              </a:ext>
            </a:extLst>
          </p:cNvPr>
          <p:cNvSpPr/>
          <p:nvPr/>
        </p:nvSpPr>
        <p:spPr>
          <a:xfrm>
            <a:off x="592667" y="6376254"/>
            <a:ext cx="3053078" cy="27699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tIns="45719" rIns="45719" bIns="45719">
            <a:spAutoFit/>
          </a:bodyPr>
          <a:lstStyle>
            <a:lvl1pPr>
              <a:defRPr sz="2400">
                <a:solidFill>
                  <a:srgbClr val="404040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200" dirty="0">
                <a:solidFill>
                  <a:schemeClr val="accent1"/>
                </a:solidFill>
                <a:latin typeface="Oswald" panose="02000503000000000000" pitchFamily="2" charset="0"/>
              </a:rPr>
              <a:t>Refer to appendix for full Median IBU by State Graph</a:t>
            </a:r>
            <a:endParaRPr sz="1200" dirty="0">
              <a:solidFill>
                <a:schemeClr val="accent1"/>
              </a:solidFill>
              <a:latin typeface="Oswald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549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88CB11B3-ECD3-436D-AC7E-4DE5C10499EF}"/>
              </a:ext>
            </a:extLst>
          </p:cNvPr>
          <p:cNvSpPr txBox="1"/>
          <p:nvPr/>
        </p:nvSpPr>
        <p:spPr>
          <a:xfrm>
            <a:off x="0" y="1244454"/>
            <a:ext cx="12192000" cy="453658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292100" dist="38100" dir="3600000" sx="101000" sy="101000" algn="tl" rotWithShape="0">
              <a:prstClr val="black">
                <a:alpha val="12000"/>
              </a:prst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lvl="0" indent="0"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2400" b="0" i="0" u="none" strike="noStrike" cap="none" spc="0" normalizeH="0" baseline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Semilight"/>
                <a:cs typeface="Segoe UI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32472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Semilight"/>
              <a:ea typeface="+mn-ea"/>
              <a:cs typeface="Segoe UI" pitchFamily="34" charset="0"/>
            </a:endParaRPr>
          </a:p>
        </p:txBody>
      </p:sp>
      <p:sp>
        <p:nvSpPr>
          <p:cNvPr id="700" name="Shape 70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pPr defTabSz="205743">
              <a:defRPr sz="1800">
                <a:solidFill>
                  <a:srgbClr val="000000"/>
                </a:solidFill>
              </a:defRPr>
            </a:pPr>
            <a:r>
              <a:rPr lang="en-US" sz="4000" b="1" dirty="0">
                <a:solidFill>
                  <a:schemeClr val="accent1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...but our opportunity lies In The </a:t>
            </a:r>
            <a:r>
              <a:rPr lang="en-US" sz="4000" b="1" dirty="0">
                <a:solidFill>
                  <a:srgbClr val="842E2B"/>
                </a:solidFill>
                <a:latin typeface="+mn-lt"/>
                <a:ea typeface="Oswald Regular"/>
                <a:cs typeface="Oswald Regular"/>
                <a:sym typeface="Oswald Regular"/>
                <a:rtl val="0"/>
              </a:rPr>
              <a:t>West.</a:t>
            </a:r>
            <a:endParaRPr sz="3000" b="1" dirty="0">
              <a:solidFill>
                <a:srgbClr val="842E2B"/>
              </a:solidFill>
              <a:latin typeface="+mn-lt"/>
              <a:ea typeface="Oswald Regular"/>
              <a:cs typeface="Oswald Regular"/>
              <a:sym typeface="Oswald Regular"/>
            </a:endParaRPr>
          </a:p>
        </p:txBody>
      </p:sp>
      <p:graphicFrame>
        <p:nvGraphicFramePr>
          <p:cNvPr id="9" name="Chart 701"/>
          <p:cNvGraphicFramePr/>
          <p:nvPr>
            <p:extLst>
              <p:ext uri="{D42A27DB-BD31-4B8C-83A1-F6EECF244321}">
                <p14:modId xmlns:p14="http://schemas.microsoft.com/office/powerpoint/2010/main" val="123963944"/>
              </p:ext>
            </p:extLst>
          </p:nvPr>
        </p:nvGraphicFramePr>
        <p:xfrm>
          <a:off x="408093" y="1434991"/>
          <a:ext cx="6683587" cy="3988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Subtitle 1"/>
          <p:cNvSpPr txBox="1">
            <a:spLocks/>
          </p:cNvSpPr>
          <p:nvPr/>
        </p:nvSpPr>
        <p:spPr>
          <a:xfrm>
            <a:off x="2243667" y="1434991"/>
            <a:ext cx="1642533" cy="571600"/>
          </a:xfrm>
          <a:prstGeom prst="rect">
            <a:avLst/>
          </a:prstGeom>
        </p:spPr>
        <p:txBody>
          <a:bodyPr vert="horz" lIns="45713" tIns="45713" rIns="45713" bIns="45713" rtlCol="0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5600" b="0" i="0" u="none" strike="noStrike" cap="none" baseline="0">
                <a:solidFill>
                  <a:schemeClr val="tx1">
                    <a:lumMod val="60000"/>
                    <a:lumOff val="40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1pPr>
            <a:lvl2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2pPr>
            <a:lvl3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3pPr>
            <a:lvl4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4pPr>
            <a:lvl5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5pPr>
            <a:lvl6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-US" sz="2400" b="1" kern="0" dirty="0">
                <a:latin typeface="Franklin Gothic Demi Cond" panose="020B0603020102020204" pitchFamily="34" charset="0"/>
              </a:rPr>
              <a:t>Median ABV</a:t>
            </a:r>
          </a:p>
        </p:txBody>
      </p:sp>
      <p:graphicFrame>
        <p:nvGraphicFramePr>
          <p:cNvPr id="14" name="Chart 701">
            <a:extLst>
              <a:ext uri="{FF2B5EF4-FFF2-40B4-BE49-F238E27FC236}">
                <a16:creationId xmlns:a16="http://schemas.microsoft.com/office/drawing/2014/main" id="{8A2AD691-CD9C-4ED7-AED2-E0C311ABCD2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8447370"/>
              </p:ext>
            </p:extLst>
          </p:nvPr>
        </p:nvGraphicFramePr>
        <p:xfrm>
          <a:off x="5835227" y="1434991"/>
          <a:ext cx="5574453" cy="39880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Subtitle 1">
            <a:extLst>
              <a:ext uri="{FF2B5EF4-FFF2-40B4-BE49-F238E27FC236}">
                <a16:creationId xmlns:a16="http://schemas.microsoft.com/office/drawing/2014/main" id="{E7C6C729-BACF-4B2F-9CAC-3FD11FD44883}"/>
              </a:ext>
            </a:extLst>
          </p:cNvPr>
          <p:cNvSpPr txBox="1">
            <a:spLocks/>
          </p:cNvSpPr>
          <p:nvPr/>
        </p:nvSpPr>
        <p:spPr>
          <a:xfrm>
            <a:off x="8110221" y="1434991"/>
            <a:ext cx="1642533" cy="571600"/>
          </a:xfrm>
          <a:prstGeom prst="rect">
            <a:avLst/>
          </a:prstGeom>
        </p:spPr>
        <p:txBody>
          <a:bodyPr vert="horz" lIns="45713" tIns="45713" rIns="45713" bIns="45713" rtlCol="0" anchor="t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5600" b="0" i="0" u="none" strike="noStrike" cap="none" baseline="0">
                <a:solidFill>
                  <a:schemeClr val="tx1">
                    <a:lumMod val="60000"/>
                    <a:lumOff val="40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1pPr>
            <a:lvl2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2pPr>
            <a:lvl3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3pPr>
            <a:lvl4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4pPr>
            <a:lvl5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chemeClr val="tx1">
                    <a:lumMod val="75000"/>
                  </a:schemeClr>
                </a:solidFill>
                <a:latin typeface="Brandon Grotesque Regular" panose="020B0503020203060202" pitchFamily="34" charset="0"/>
                <a:ea typeface="Brandon Grotesque Regular" panose="020B0503020203060202" pitchFamily="34" charset="0"/>
                <a:cs typeface="Arial"/>
                <a:sym typeface="Arial"/>
                <a:rtl val="0"/>
              </a:defRPr>
            </a:lvl5pPr>
            <a:lvl6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6pPr>
            <a:lvl7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7pPr>
            <a:lvl8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8pPr>
            <a:lvl9pPr marR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9pPr>
          </a:lstStyle>
          <a:p>
            <a:r>
              <a:rPr lang="en-US" sz="2400" b="1" kern="0" dirty="0">
                <a:latin typeface="Franklin Gothic Demi Cond" panose="020B0603020102020204" pitchFamily="34" charset="0"/>
              </a:rPr>
              <a:t>Median IBU</a:t>
            </a:r>
          </a:p>
        </p:txBody>
      </p:sp>
      <p:sp>
        <p:nvSpPr>
          <p:cNvPr id="17" name="Shape 702">
            <a:extLst>
              <a:ext uri="{FF2B5EF4-FFF2-40B4-BE49-F238E27FC236}">
                <a16:creationId xmlns:a16="http://schemas.microsoft.com/office/drawing/2014/main" id="{19155B58-F2EB-4AC1-86E8-C2E9FF39A200}"/>
              </a:ext>
            </a:extLst>
          </p:cNvPr>
          <p:cNvSpPr/>
          <p:nvPr/>
        </p:nvSpPr>
        <p:spPr>
          <a:xfrm>
            <a:off x="592667" y="6376254"/>
            <a:ext cx="3053078" cy="276997"/>
          </a:xfrm>
          <a:prstGeom prst="rect">
            <a:avLst/>
          </a:prstGeom>
          <a:ln w="254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9" tIns="45719" rIns="45719" bIns="45719">
            <a:spAutoFit/>
          </a:bodyPr>
          <a:lstStyle>
            <a:lvl1pPr>
              <a:defRPr sz="2400">
                <a:solidFill>
                  <a:srgbClr val="404040"/>
                </a:solidFill>
                <a:latin typeface="Lato Bold"/>
                <a:ea typeface="Lato Bold"/>
                <a:cs typeface="Lato Bold"/>
                <a:sym typeface="Lato Bold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200" dirty="0">
                <a:solidFill>
                  <a:schemeClr val="accent1"/>
                </a:solidFill>
                <a:latin typeface="Oswald" panose="02000503000000000000" pitchFamily="2" charset="0"/>
              </a:rPr>
              <a:t>Refer to appendix for full Median IBU by State Graph</a:t>
            </a:r>
            <a:endParaRPr sz="1200" dirty="0">
              <a:solidFill>
                <a:schemeClr val="accent1"/>
              </a:solidFill>
              <a:latin typeface="Oswald" panose="020005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5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9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1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13BE0-84CA-4B66-B9FC-41529C1749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573" y="643467"/>
            <a:ext cx="8820854" cy="5571066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:a16="http://schemas.microsoft.com/office/drawing/2014/main" id="{4B1C7418-A961-477C-A75B-6DFD705D089B}"/>
              </a:ext>
            </a:extLst>
          </p:cNvPr>
          <p:cNvGrpSpPr/>
          <p:nvPr/>
        </p:nvGrpSpPr>
        <p:grpSpPr>
          <a:xfrm>
            <a:off x="-137477" y="0"/>
            <a:ext cx="2730501" cy="2441199"/>
            <a:chOff x="0" y="0"/>
            <a:chExt cx="2000250" cy="1838325"/>
          </a:xfrm>
        </p:grpSpPr>
        <p:sp>
          <p:nvSpPr>
            <p:cNvPr id="32" name="Diagonal Stripe 31">
              <a:extLst>
                <a:ext uri="{FF2B5EF4-FFF2-40B4-BE49-F238E27FC236}">
                  <a16:creationId xmlns:a16="http://schemas.microsoft.com/office/drawing/2014/main" id="{94029E91-40A7-4B58-80B9-20F2EE626971}"/>
                </a:ext>
              </a:extLst>
            </p:cNvPr>
            <p:cNvSpPr/>
            <p:nvPr/>
          </p:nvSpPr>
          <p:spPr bwMode="auto">
            <a:xfrm>
              <a:off x="0" y="0"/>
              <a:ext cx="2000250" cy="1838325"/>
            </a:xfrm>
            <a:prstGeom prst="diagStripe">
              <a:avLst>
                <a:gd name="adj" fmla="val 62953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vert="horz" wrap="square" lIns="0" tIns="46637" rIns="0" bIns="46637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32472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/>
                <a:ea typeface="+mn-ea"/>
                <a:cs typeface="+mn-cs"/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B2F501C8-57F8-4FAC-9A8E-3B8AC8C13F88}"/>
                </a:ext>
              </a:extLst>
            </p:cNvPr>
            <p:cNvSpPr/>
            <p:nvPr/>
          </p:nvSpPr>
          <p:spPr>
            <a:xfrm rot="19074741">
              <a:off x="214006" y="461205"/>
              <a:ext cx="1227371" cy="39901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Significant </a:t>
              </a:r>
            </a:p>
            <a:p>
              <a:pPr marL="0" marR="0" lvl="0" indent="0" algn="l" defTabSz="9142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Segoe UI"/>
                  <a:ea typeface="+mn-ea"/>
                  <a:cs typeface="Segoe UI Semibold" panose="020B0702040204020203" pitchFamily="34" charset="0"/>
                </a:rPr>
                <a:t>Relationship</a:t>
              </a:r>
            </a:p>
          </p:txBody>
        </p:sp>
      </p:grpSp>
      <p:sp>
        <p:nvSpPr>
          <p:cNvPr id="35" name="graph_9">
            <a:extLst>
              <a:ext uri="{FF2B5EF4-FFF2-40B4-BE49-F238E27FC236}">
                <a16:creationId xmlns:a16="http://schemas.microsoft.com/office/drawing/2014/main" id="{6943439E-2C09-45E2-BC0D-B3E87BDE18AC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1652554" y="106601"/>
            <a:ext cx="336282" cy="303442"/>
          </a:xfrm>
          <a:custGeom>
            <a:avLst/>
            <a:gdLst>
              <a:gd name="T0" fmla="*/ 352 w 352"/>
              <a:gd name="T1" fmla="*/ 318 h 318"/>
              <a:gd name="T2" fmla="*/ 0 w 352"/>
              <a:gd name="T3" fmla="*/ 318 h 318"/>
              <a:gd name="T4" fmla="*/ 0 w 352"/>
              <a:gd name="T5" fmla="*/ 0 h 318"/>
              <a:gd name="T6" fmla="*/ 266 w 352"/>
              <a:gd name="T7" fmla="*/ 105 h 318"/>
              <a:gd name="T8" fmla="*/ 286 w 352"/>
              <a:gd name="T9" fmla="*/ 126 h 318"/>
              <a:gd name="T10" fmla="*/ 307 w 352"/>
              <a:gd name="T11" fmla="*/ 105 h 318"/>
              <a:gd name="T12" fmla="*/ 286 w 352"/>
              <a:gd name="T13" fmla="*/ 84 h 318"/>
              <a:gd name="T14" fmla="*/ 266 w 352"/>
              <a:gd name="T15" fmla="*/ 105 h 318"/>
              <a:gd name="T16" fmla="*/ 57 w 352"/>
              <a:gd name="T17" fmla="*/ 252 h 318"/>
              <a:gd name="T18" fmla="*/ 100 w 352"/>
              <a:gd name="T19" fmla="*/ 188 h 318"/>
              <a:gd name="T20" fmla="*/ 200 w 352"/>
              <a:gd name="T21" fmla="*/ 205 h 318"/>
              <a:gd name="T22" fmla="*/ 134 w 352"/>
              <a:gd name="T23" fmla="*/ 181 h 318"/>
              <a:gd name="T24" fmla="*/ 236 w 352"/>
              <a:gd name="T25" fmla="*/ 187 h 318"/>
              <a:gd name="T26" fmla="*/ 276 w 352"/>
              <a:gd name="T27" fmla="*/ 123 h 318"/>
              <a:gd name="T28" fmla="*/ 200 w 352"/>
              <a:gd name="T29" fmla="*/ 201 h 318"/>
              <a:gd name="T30" fmla="*/ 221 w 352"/>
              <a:gd name="T31" fmla="*/ 222 h 318"/>
              <a:gd name="T32" fmla="*/ 241 w 352"/>
              <a:gd name="T33" fmla="*/ 201 h 318"/>
              <a:gd name="T34" fmla="*/ 221 w 352"/>
              <a:gd name="T35" fmla="*/ 180 h 318"/>
              <a:gd name="T36" fmla="*/ 200 w 352"/>
              <a:gd name="T37" fmla="*/ 201 h 318"/>
              <a:gd name="T38" fmla="*/ 200 w 352"/>
              <a:gd name="T39" fmla="*/ 201 h 318"/>
              <a:gd name="T40" fmla="*/ 94 w 352"/>
              <a:gd name="T41" fmla="*/ 174 h 318"/>
              <a:gd name="T42" fmla="*/ 115 w 352"/>
              <a:gd name="T43" fmla="*/ 194 h 318"/>
              <a:gd name="T44" fmla="*/ 136 w 352"/>
              <a:gd name="T45" fmla="*/ 174 h 318"/>
              <a:gd name="T46" fmla="*/ 115 w 352"/>
              <a:gd name="T47" fmla="*/ 153 h 318"/>
              <a:gd name="T48" fmla="*/ 94 w 352"/>
              <a:gd name="T49" fmla="*/ 174 h 318"/>
              <a:gd name="T50" fmla="*/ 94 w 352"/>
              <a:gd name="T51" fmla="*/ 174 h 318"/>
              <a:gd name="T52" fmla="*/ 25 w 352"/>
              <a:gd name="T53" fmla="*/ 269 h 318"/>
              <a:gd name="T54" fmla="*/ 46 w 352"/>
              <a:gd name="T55" fmla="*/ 289 h 318"/>
              <a:gd name="T56" fmla="*/ 66 w 352"/>
              <a:gd name="T57" fmla="*/ 269 h 318"/>
              <a:gd name="T58" fmla="*/ 46 w 352"/>
              <a:gd name="T59" fmla="*/ 248 h 318"/>
              <a:gd name="T60" fmla="*/ 25 w 352"/>
              <a:gd name="T61" fmla="*/ 269 h 318"/>
              <a:gd name="T62" fmla="*/ 25 w 352"/>
              <a:gd name="T63" fmla="*/ 269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52" h="318">
                <a:moveTo>
                  <a:pt x="352" y="318"/>
                </a:moveTo>
                <a:cubicBezTo>
                  <a:pt x="0" y="318"/>
                  <a:pt x="0" y="318"/>
                  <a:pt x="0" y="318"/>
                </a:cubicBezTo>
                <a:cubicBezTo>
                  <a:pt x="0" y="0"/>
                  <a:pt x="0" y="0"/>
                  <a:pt x="0" y="0"/>
                </a:cubicBezTo>
                <a:moveTo>
                  <a:pt x="266" y="105"/>
                </a:moveTo>
                <a:cubicBezTo>
                  <a:pt x="266" y="116"/>
                  <a:pt x="275" y="126"/>
                  <a:pt x="286" y="126"/>
                </a:cubicBezTo>
                <a:cubicBezTo>
                  <a:pt x="298" y="126"/>
                  <a:pt x="307" y="116"/>
                  <a:pt x="307" y="105"/>
                </a:cubicBezTo>
                <a:cubicBezTo>
                  <a:pt x="307" y="93"/>
                  <a:pt x="298" y="84"/>
                  <a:pt x="286" y="84"/>
                </a:cubicBezTo>
                <a:cubicBezTo>
                  <a:pt x="275" y="84"/>
                  <a:pt x="266" y="93"/>
                  <a:pt x="266" y="105"/>
                </a:cubicBezTo>
                <a:close/>
                <a:moveTo>
                  <a:pt x="57" y="252"/>
                </a:moveTo>
                <a:cubicBezTo>
                  <a:pt x="100" y="188"/>
                  <a:pt x="100" y="188"/>
                  <a:pt x="100" y="188"/>
                </a:cubicBezTo>
                <a:moveTo>
                  <a:pt x="200" y="205"/>
                </a:moveTo>
                <a:cubicBezTo>
                  <a:pt x="134" y="181"/>
                  <a:pt x="134" y="181"/>
                  <a:pt x="134" y="181"/>
                </a:cubicBezTo>
                <a:moveTo>
                  <a:pt x="236" y="187"/>
                </a:moveTo>
                <a:cubicBezTo>
                  <a:pt x="276" y="123"/>
                  <a:pt x="276" y="123"/>
                  <a:pt x="276" y="123"/>
                </a:cubicBezTo>
                <a:moveTo>
                  <a:pt x="200" y="201"/>
                </a:moveTo>
                <a:cubicBezTo>
                  <a:pt x="200" y="213"/>
                  <a:pt x="209" y="222"/>
                  <a:pt x="221" y="222"/>
                </a:cubicBezTo>
                <a:cubicBezTo>
                  <a:pt x="232" y="222"/>
                  <a:pt x="241" y="213"/>
                  <a:pt x="241" y="201"/>
                </a:cubicBezTo>
                <a:cubicBezTo>
                  <a:pt x="241" y="190"/>
                  <a:pt x="232" y="180"/>
                  <a:pt x="221" y="180"/>
                </a:cubicBezTo>
                <a:cubicBezTo>
                  <a:pt x="209" y="180"/>
                  <a:pt x="200" y="190"/>
                  <a:pt x="200" y="201"/>
                </a:cubicBezTo>
                <a:cubicBezTo>
                  <a:pt x="200" y="201"/>
                  <a:pt x="200" y="201"/>
                  <a:pt x="200" y="201"/>
                </a:cubicBezTo>
                <a:moveTo>
                  <a:pt x="94" y="174"/>
                </a:moveTo>
                <a:cubicBezTo>
                  <a:pt x="94" y="185"/>
                  <a:pt x="104" y="194"/>
                  <a:pt x="115" y="194"/>
                </a:cubicBezTo>
                <a:cubicBezTo>
                  <a:pt x="127" y="194"/>
                  <a:pt x="136" y="185"/>
                  <a:pt x="136" y="174"/>
                </a:cubicBezTo>
                <a:cubicBezTo>
                  <a:pt x="136" y="162"/>
                  <a:pt x="127" y="153"/>
                  <a:pt x="115" y="153"/>
                </a:cubicBezTo>
                <a:cubicBezTo>
                  <a:pt x="104" y="153"/>
                  <a:pt x="94" y="162"/>
                  <a:pt x="94" y="174"/>
                </a:cubicBezTo>
                <a:cubicBezTo>
                  <a:pt x="94" y="174"/>
                  <a:pt x="94" y="174"/>
                  <a:pt x="94" y="174"/>
                </a:cubicBezTo>
                <a:moveTo>
                  <a:pt x="25" y="269"/>
                </a:moveTo>
                <a:cubicBezTo>
                  <a:pt x="25" y="280"/>
                  <a:pt x="34" y="289"/>
                  <a:pt x="46" y="289"/>
                </a:cubicBezTo>
                <a:cubicBezTo>
                  <a:pt x="57" y="289"/>
                  <a:pt x="66" y="280"/>
                  <a:pt x="66" y="269"/>
                </a:cubicBezTo>
                <a:cubicBezTo>
                  <a:pt x="66" y="257"/>
                  <a:pt x="57" y="248"/>
                  <a:pt x="46" y="248"/>
                </a:cubicBezTo>
                <a:cubicBezTo>
                  <a:pt x="34" y="248"/>
                  <a:pt x="25" y="257"/>
                  <a:pt x="25" y="269"/>
                </a:cubicBezTo>
                <a:cubicBezTo>
                  <a:pt x="25" y="269"/>
                  <a:pt x="25" y="269"/>
                  <a:pt x="25" y="269"/>
                </a:cubicBezTo>
              </a:path>
            </a:pathLst>
          </a:custGeom>
          <a:noFill/>
          <a:ln w="15875" cap="sq">
            <a:solidFill>
              <a:schemeClr val="bg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gradFill>
                <a:gsLst>
                  <a:gs pos="0">
                    <a:srgbClr val="505050"/>
                  </a:gs>
                  <a:gs pos="100000">
                    <a:srgbClr val="505050"/>
                  </a:gs>
                </a:gsLst>
              </a:gra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Flowchart: Off-page Connector 5">
            <a:extLst>
              <a:ext uri="{FF2B5EF4-FFF2-40B4-BE49-F238E27FC236}">
                <a16:creationId xmlns:a16="http://schemas.microsoft.com/office/drawing/2014/main" id="{A1B97CD1-EF3A-4AF6-9509-94449051566E}"/>
              </a:ext>
            </a:extLst>
          </p:cNvPr>
          <p:cNvSpPr/>
          <p:nvPr/>
        </p:nvSpPr>
        <p:spPr>
          <a:xfrm>
            <a:off x="9244621" y="-186909"/>
            <a:ext cx="2607843" cy="1619470"/>
          </a:xfrm>
          <a:prstGeom prst="flowChartOffpageConnector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00D1E5-29B1-4D6E-93B8-020A1D5D388C}"/>
              </a:ext>
            </a:extLst>
          </p:cNvPr>
          <p:cNvSpPr/>
          <p:nvPr/>
        </p:nvSpPr>
        <p:spPr>
          <a:xfrm>
            <a:off x="9358609" y="0"/>
            <a:ext cx="260784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225"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cs typeface="Segoe UI Semibold" panose="020B0702040204020203" pitchFamily="34" charset="0"/>
              </a:rPr>
              <a:t>45% of the variation</a:t>
            </a:r>
          </a:p>
          <a:p>
            <a:pPr lvl="0" defTabSz="914225"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cs typeface="Segoe UI Semibold" panose="020B0702040204020203" pitchFamily="34" charset="0"/>
              </a:rPr>
              <a:t>in </a:t>
            </a:r>
            <a:r>
              <a:rPr lang="en-US" b="1" dirty="0">
                <a:solidFill>
                  <a:srgbClr val="B21621"/>
                </a:solidFill>
                <a:latin typeface="Segoe UI"/>
                <a:cs typeface="Segoe UI Semibold" panose="020B0702040204020203" pitchFamily="34" charset="0"/>
              </a:rPr>
              <a:t>ABV </a:t>
            </a:r>
            <a:r>
              <a:rPr lang="en-US" b="1" dirty="0">
                <a:solidFill>
                  <a:prstClr val="white"/>
                </a:solidFill>
                <a:latin typeface="Segoe UI"/>
                <a:cs typeface="Segoe UI Semibold" panose="020B0702040204020203" pitchFamily="34" charset="0"/>
              </a:rPr>
              <a:t>is explained </a:t>
            </a:r>
          </a:p>
          <a:p>
            <a:pPr lvl="0" defTabSz="914225">
              <a:defRPr/>
            </a:pPr>
            <a:r>
              <a:rPr lang="en-US" b="1" dirty="0">
                <a:solidFill>
                  <a:prstClr val="white"/>
                </a:solidFill>
                <a:latin typeface="Segoe UI"/>
                <a:cs typeface="Segoe UI Semibold" panose="020B0702040204020203" pitchFamily="34" charset="0"/>
              </a:rPr>
              <a:t>by the amount of </a:t>
            </a:r>
            <a:r>
              <a:rPr lang="en-US" b="1" dirty="0">
                <a:solidFill>
                  <a:srgbClr val="B21621"/>
                </a:solidFill>
                <a:latin typeface="Segoe UI"/>
                <a:cs typeface="Segoe UI Semibold" panose="020B0702040204020203" pitchFamily="34" charset="0"/>
              </a:rPr>
              <a:t>IBU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E9B74B4-363C-42C3-90F0-3C62EF55F331}"/>
              </a:ext>
            </a:extLst>
          </p:cNvPr>
          <p:cNvCxnSpPr/>
          <p:nvPr/>
        </p:nvCxnSpPr>
        <p:spPr>
          <a:xfrm flipV="1">
            <a:off x="8890000" y="3698240"/>
            <a:ext cx="0" cy="18186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4134E1D5-E6A6-47FB-8D34-EF28A44B4A17}"/>
              </a:ext>
            </a:extLst>
          </p:cNvPr>
          <p:cNvSpPr/>
          <p:nvPr/>
        </p:nvSpPr>
        <p:spPr>
          <a:xfrm>
            <a:off x="8981461" y="4316714"/>
            <a:ext cx="194495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defTabSz="914225">
              <a:defRPr/>
            </a:pPr>
            <a:r>
              <a:rPr lang="en-US" dirty="0">
                <a:latin typeface="Segoe UI"/>
                <a:cs typeface="Segoe UI Semibold" panose="020B0702040204020203" pitchFamily="34" charset="0"/>
              </a:rPr>
              <a:t>As </a:t>
            </a:r>
            <a:r>
              <a:rPr lang="en-US" dirty="0">
                <a:solidFill>
                  <a:srgbClr val="B21621"/>
                </a:solidFill>
                <a:latin typeface="Segoe UI"/>
                <a:cs typeface="Segoe UI Semibold" panose="020B0702040204020203" pitchFamily="34" charset="0"/>
              </a:rPr>
              <a:t>IBU</a:t>
            </a:r>
            <a:r>
              <a:rPr lang="en-US" dirty="0">
                <a:latin typeface="Segoe UI"/>
                <a:cs typeface="Segoe UI Semibold" panose="020B0702040204020203" pitchFamily="34" charset="0"/>
              </a:rPr>
              <a:t> increases, </a:t>
            </a:r>
          </a:p>
          <a:p>
            <a:pPr lvl="0" defTabSz="914225">
              <a:defRPr/>
            </a:pPr>
            <a:r>
              <a:rPr lang="en-US" dirty="0">
                <a:latin typeface="Segoe UI"/>
                <a:cs typeface="Segoe UI Semibold" panose="020B0702040204020203" pitchFamily="34" charset="0"/>
              </a:rPr>
              <a:t>So does </a:t>
            </a:r>
            <a:r>
              <a:rPr lang="en-US" dirty="0">
                <a:solidFill>
                  <a:srgbClr val="B21621"/>
                </a:solidFill>
                <a:latin typeface="Segoe UI"/>
                <a:cs typeface="Segoe UI Semibold" panose="020B0702040204020203" pitchFamily="34" charset="0"/>
              </a:rPr>
              <a:t>ABV</a:t>
            </a:r>
            <a:r>
              <a:rPr lang="en-US" dirty="0">
                <a:latin typeface="Segoe UI"/>
                <a:cs typeface="Segoe UI Semibold" panose="020B070204020402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6186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7.40741E-7 L -0.10117 -0.17801 " pathEditMode="relative" rAng="0" ptsTypes="AA">
                                      <p:cBhvr>
                                        <p:cTn id="9" dur="750" spd="-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-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See the source image">
            <a:extLst>
              <a:ext uri="{FF2B5EF4-FFF2-40B4-BE49-F238E27FC236}">
                <a16:creationId xmlns:a16="http://schemas.microsoft.com/office/drawing/2014/main" id="{7415B291-F88B-42D0-A2C0-88EE505E04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14" b="-1"/>
          <a:stretch/>
        </p:blipFill>
        <p:spPr bwMode="auto">
          <a:xfrm>
            <a:off x="5162052" y="3272589"/>
            <a:ext cx="6105382" cy="35854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9" name="Picture 2" descr="See the source image">
            <a:extLst>
              <a:ext uri="{FF2B5EF4-FFF2-40B4-BE49-F238E27FC236}">
                <a16:creationId xmlns:a16="http://schemas.microsoft.com/office/drawing/2014/main" id="{797514B2-8528-4538-BDE4-F466DA71EC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876"/>
          <a:stretch/>
        </p:blipFill>
        <p:spPr bwMode="auto">
          <a:xfrm>
            <a:off x="20" y="9"/>
            <a:ext cx="7279893" cy="3895335"/>
          </a:xfrm>
          <a:custGeom>
            <a:avLst/>
            <a:gdLst>
              <a:gd name="connsiteX0" fmla="*/ 0 w 7279913"/>
              <a:gd name="connsiteY0" fmla="*/ 0 h 3895335"/>
              <a:gd name="connsiteX1" fmla="*/ 7279913 w 7279913"/>
              <a:gd name="connsiteY1" fmla="*/ 0 h 3895335"/>
              <a:gd name="connsiteX2" fmla="*/ 7279913 w 7279913"/>
              <a:gd name="connsiteY2" fmla="*/ 3116976 h 3895335"/>
              <a:gd name="connsiteX3" fmla="*/ 5011287 w 7279913"/>
              <a:gd name="connsiteY3" fmla="*/ 3116976 h 3895335"/>
              <a:gd name="connsiteX4" fmla="*/ 5011287 w 7279913"/>
              <a:gd name="connsiteY4" fmla="*/ 3895335 h 3895335"/>
              <a:gd name="connsiteX5" fmla="*/ 0 w 7279913"/>
              <a:gd name="connsiteY5" fmla="*/ 3895335 h 3895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79913" h="3895335">
                <a:moveTo>
                  <a:pt x="0" y="0"/>
                </a:moveTo>
                <a:lnTo>
                  <a:pt x="7279913" y="0"/>
                </a:lnTo>
                <a:lnTo>
                  <a:pt x="7279913" y="3116976"/>
                </a:lnTo>
                <a:lnTo>
                  <a:pt x="5011287" y="3116976"/>
                </a:lnTo>
                <a:lnTo>
                  <a:pt x="5011287" y="3895335"/>
                </a:lnTo>
                <a:lnTo>
                  <a:pt x="0" y="3895335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77" name="Rectangle 90">
            <a:extLst>
              <a:ext uri="{FF2B5EF4-FFF2-40B4-BE49-F238E27FC236}">
                <a16:creationId xmlns:a16="http://schemas.microsoft.com/office/drawing/2014/main" id="{73EDB3DA-AEF0-428A-A317-C42827E6C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458302" y="0"/>
            <a:ext cx="3809132" cy="3116984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8" name="Rectangle 92">
            <a:extLst>
              <a:ext uri="{FF2B5EF4-FFF2-40B4-BE49-F238E27FC236}">
                <a16:creationId xmlns:a16="http://schemas.microsoft.com/office/drawing/2014/main" id="{4A06AD8B-0227-4FF6-AEB4-C66C5A539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69422"/>
            <a:ext cx="5001186" cy="2788578"/>
          </a:xfrm>
          <a:prstGeom prst="rect">
            <a:avLst/>
          </a:prstGeom>
          <a:solidFill>
            <a:schemeClr val="bg2">
              <a:lumMod val="9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9" name="Rectangle 94">
            <a:extLst>
              <a:ext uri="{FF2B5EF4-FFF2-40B4-BE49-F238E27FC236}">
                <a16:creationId xmlns:a16="http://schemas.microsoft.com/office/drawing/2014/main" id="{5DFACEB2-7564-4FB9-B739-C2CE339BA3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23904" y="0"/>
            <a:ext cx="768096" cy="6858000"/>
          </a:xfrm>
          <a:prstGeom prst="rect">
            <a:avLst/>
          </a:prstGeom>
          <a:solidFill>
            <a:srgbClr val="6F37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ADDA636-FA75-46C8-A7E2-AF53971DF872}"/>
              </a:ext>
            </a:extLst>
          </p:cNvPr>
          <p:cNvSpPr/>
          <p:nvPr/>
        </p:nvSpPr>
        <p:spPr>
          <a:xfrm>
            <a:off x="144545" y="4837062"/>
            <a:ext cx="466113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For additional details on the dataset and findings refer 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https://github.com/naivelogic/MSDS-6306-Case-Study-01-Budweiser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hlinkClick r:id="rId6"/>
              </a:rPr>
              <a:t>YouTube - Presentation</a:t>
            </a:r>
            <a:endParaRPr lang="en-US" sz="2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CE34FF5-B3BC-4ADE-BDA7-7B94AF2BF9B6}"/>
              </a:ext>
            </a:extLst>
          </p:cNvPr>
          <p:cNvSpPr/>
          <p:nvPr/>
        </p:nvSpPr>
        <p:spPr>
          <a:xfrm>
            <a:off x="144545" y="4293451"/>
            <a:ext cx="15760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10686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268</Words>
  <Application>Microsoft Office PowerPoint</Application>
  <PresentationFormat>Widescreen</PresentationFormat>
  <Paragraphs>78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Calibri</vt:lpstr>
      <vt:lpstr>Calibri Light</vt:lpstr>
      <vt:lpstr>Franklin Gothic Demi Cond</vt:lpstr>
      <vt:lpstr>Franklin Gothic Medium Cond</vt:lpstr>
      <vt:lpstr>Oswald</vt:lpstr>
      <vt:lpstr>Oswald Regular</vt:lpstr>
      <vt:lpstr>Segoe UI</vt:lpstr>
      <vt:lpstr>Segoe UI Semilight</vt:lpstr>
      <vt:lpstr>Office Theme</vt:lpstr>
      <vt:lpstr>Anheuser-Busch Beer Report  2019 Beer and Brewery Spotlight</vt:lpstr>
      <vt:lpstr>Objective: Assess the relationship of ABV and IBU</vt:lpstr>
      <vt:lpstr>AMERICAN IPA MOST PRODUCED BEER STYLE...</vt:lpstr>
      <vt:lpstr>HANDLING MISSING VALUES</vt:lpstr>
      <vt:lpstr>PowerPoint Presentation</vt:lpstr>
      <vt:lpstr>PowerPoint Presentation</vt:lpstr>
      <vt:lpstr>...but our opportunity lies In The West.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Anheuser-Busch Beer Report  2019 Beer and Brewery Spotlight</dc:title>
  <dc:creator>Phillip Hale</dc:creator>
  <cp:lastModifiedBy>Phillip Hale</cp:lastModifiedBy>
  <cp:revision>3</cp:revision>
  <dcterms:created xsi:type="dcterms:W3CDTF">2019-06-30T05:43:37Z</dcterms:created>
  <dcterms:modified xsi:type="dcterms:W3CDTF">2019-06-30T07:13:30Z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phhale@microsoft.com</vt:lpwstr>
  </property>
  <property fmtid="{D5CDD505-2E9C-101B-9397-08002B2CF9AE}" pid="5" name="MSIP_Label_f42aa342-8706-4288-bd11-ebb85995028c_SetDate">
    <vt:lpwstr>2019-06-30T06:29:24.3161930Z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a7e2b12b-e655-4344-bd58-4a1622c8202e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